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64" r:id="rId4"/>
    <p:sldId id="263" r:id="rId5"/>
    <p:sldId id="268" r:id="rId6"/>
    <p:sldId id="272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9-30T07:30:35.84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8E7411E-783B-4C55-997B-F9AF223F0F1D}" emma:medium="tactile" emma:mode="ink">
          <msink:context xmlns:msink="http://schemas.microsoft.com/ink/2010/main" type="writingRegion" rotatedBoundingBox="4050,5234 4902,5234 4902,5369 4050,5369"/>
        </emma:interpretation>
      </emma:emma>
    </inkml:annotationXML>
    <inkml:traceGroup>
      <inkml:annotationXML>
        <emma:emma xmlns:emma="http://www.w3.org/2003/04/emma" version="1.0">
          <emma:interpretation id="{011EE0C5-CFDF-406D-870C-DF3F3A95C2FC}" emma:medium="tactile" emma:mode="ink">
            <msink:context xmlns:msink="http://schemas.microsoft.com/ink/2010/main" type="paragraph" rotatedBoundingBox="4050,5234 4902,5234 4902,5369 4050,536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E1AEC3C-64A6-4E57-984D-94E2234DD83C}" emma:medium="tactile" emma:mode="ink">
              <msink:context xmlns:msink="http://schemas.microsoft.com/ink/2010/main" type="line" rotatedBoundingBox="4050,5234 4902,5234 4902,5369 4050,5369"/>
            </emma:interpretation>
          </emma:emma>
        </inkml:annotationXML>
        <inkml:traceGroup>
          <inkml:annotationXML>
            <emma:emma xmlns:emma="http://www.w3.org/2003/04/emma" version="1.0">
              <emma:interpretation id="{F3B930CE-5770-467E-BBE5-4B2176D44270}" emma:medium="tactile" emma:mode="ink">
                <msink:context xmlns:msink="http://schemas.microsoft.com/ink/2010/main" type="inkWord" rotatedBoundingBox="4050,5354 4065,5354 4065,5369 4050,5369"/>
              </emma:interpretation>
              <emma:one-of disjunction-type="recognition" id="oneOf0">
                <emma:interpretation id="interp0" emma:lang="nl-NL" emma:confidence="0">
                  <emma:literal>.</emma:literal>
                </emma:interpretation>
                <emma:interpretation id="interp1" emma:lang="nl-NL" emma:confidence="0">
                  <emma:literal>?</emma:literal>
                </emma:interpretation>
                <emma:interpretation id="interp2" emma:lang="nl-NL" emma:confidence="0">
                  <emma:literal>í</emma:literal>
                </emma:interpretation>
                <emma:interpretation id="interp3" emma:lang="nl-NL" emma:confidence="0">
                  <emma:literal>!</emma:literal>
                </emma:interpretation>
                <emma:interpretation id="interp4" emma:lang="nl-NL" emma:confidence="0">
                  <emma:literal>/</emma:literal>
                </emma:interpretation>
              </emma:one-of>
            </emma:emma>
          </inkml:annotationXML>
          <inkml:trace contextRef="#ctx0" brushRef="#br0">2060-137</inkml:trace>
          <inkml:trace contextRef="#ctx0" brushRef="#br0" timeOffset="-202.8004">2060-137</inkml:trace>
        </inkml:traceGroup>
        <inkml:traceGroup>
          <inkml:annotationXML>
            <emma:emma xmlns:emma="http://www.w3.org/2003/04/emma" version="1.0">
              <emma:interpretation id="{7F570EC0-7915-496E-AB3C-097D9338D91A}" emma:medium="tactile" emma:mode="ink">
                <msink:context xmlns:msink="http://schemas.microsoft.com/ink/2010/main" type="inkWord" rotatedBoundingBox="4887,5234 4902,5234 4902,5249 4887,5249"/>
              </emma:interpretation>
              <emma:one-of disjunction-type="recognition" id="oneOf1">
                <emma:interpretation id="interp5" emma:lang="nl-NL" emma:confidence="0">
                  <emma:literal>.</emma:literal>
                </emma:interpretation>
                <emma:interpretation id="interp6" emma:lang="nl-NL" emma:confidence="0">
                  <emma:literal>'</emma:literal>
                </emma:interpretation>
                <emma:interpretation id="interp7" emma:lang="nl-NL" emma:confidence="0">
                  <emma:literal>,</emma:literal>
                </emma:interpretation>
                <emma:interpretation id="interp8" emma:lang="nl-NL" emma:confidence="0">
                  <emma:literal>-</emma:literal>
                </emma:interpretation>
                <emma:interpretation id="interp9" emma:lang="nl-NL" emma:confidence="0">
                  <emma:literal>ó</emma:literal>
                </emma:interpretation>
              </emma:one-of>
            </emma:emma>
          </inkml:annotationXML>
          <inkml:trace contextRef="#ctx0" brushRef="#br0" timeOffset="1856.4032">2897-258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9-30T07:30:34.88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C89185C-29DD-4D5C-8822-F9B721905676}" emma:medium="tactile" emma:mode="ink">
          <msink:context xmlns:msink="http://schemas.microsoft.com/ink/2010/main" type="writingRegion" rotatedBoundingBox="1990,5491 2005,5491 2005,5506 1990,5506"/>
        </emma:interpretation>
      </emma:emma>
    </inkml:annotationXML>
    <inkml:traceGroup>
      <inkml:annotationXML>
        <emma:emma xmlns:emma="http://www.w3.org/2003/04/emma" version="1.0">
          <emma:interpretation id="{5491DD76-0B0E-450F-9FAB-011850CE3260}" emma:medium="tactile" emma:mode="ink">
            <msink:context xmlns:msink="http://schemas.microsoft.com/ink/2010/main" type="paragraph" rotatedBoundingBox="1990,5491 2005,5491 2005,5506 1990,550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CB15D3A-EB55-4B96-8B17-74FECB8F48C4}" emma:medium="tactile" emma:mode="ink">
              <msink:context xmlns:msink="http://schemas.microsoft.com/ink/2010/main" type="line" rotatedBoundingBox="1990,5491 2005,5491 2005,5506 1990,5506"/>
            </emma:interpretation>
          </emma:emma>
        </inkml:annotationXML>
        <inkml:traceGroup>
          <inkml:annotationXML>
            <emma:emma xmlns:emma="http://www.w3.org/2003/04/emma" version="1.0">
              <emma:interpretation id="{1888543B-CBDB-4B41-9AF0-C5C4A39D4B01}" emma:medium="tactile" emma:mode="ink">
                <msink:context xmlns:msink="http://schemas.microsoft.com/ink/2010/main" type="inkWord" rotatedBoundingBox="1990,5491 2005,5491 2005,5506 1990,5506"/>
              </emma:interpretation>
              <emma:one-of disjunction-type="recognition" id="oneOf0">
                <emma:interpretation id="interp0" emma:lang="nl-NL" emma:confidence="0">
                  <emma:literal>.</emma:literal>
                </emma:interpretation>
                <emma:interpretation id="interp1" emma:lang="nl-NL" emma:confidence="0">
                  <emma:literal>'</emma:literal>
                </emma:interpretation>
                <emma:interpretation id="interp2" emma:lang="nl-NL" emma:confidence="0">
                  <emma:literal>,</emma:literal>
                </emma:interpretation>
                <emma:interpretation id="interp3" emma:lang="nl-NL" emma:confidence="0">
                  <emma:literal>-</emma:literal>
                </emma:interpretation>
                <emma:interpretation id="interp4" emma:lang="nl-NL" emma:confidence="0">
                  <emma:literal>ó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9-30T07:49:36.39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61B4975-1295-4504-9A5B-D145095A4E3E}" emma:medium="tactile" emma:mode="ink">
          <msink:context xmlns:msink="http://schemas.microsoft.com/ink/2010/main" type="writingRegion" rotatedBoundingBox="16509,8813 16524,8813 16524,8828 16509,8828"/>
        </emma:interpretation>
      </emma:emma>
    </inkml:annotationXML>
    <inkml:traceGroup>
      <inkml:annotationXML>
        <emma:emma xmlns:emma="http://www.w3.org/2003/04/emma" version="1.0">
          <emma:interpretation id="{293304B7-570F-404F-8CB4-E48086284701}" emma:medium="tactile" emma:mode="ink">
            <msink:context xmlns:msink="http://schemas.microsoft.com/ink/2010/main" type="paragraph" rotatedBoundingBox="16509,8813 16524,8813 16524,8828 16509,882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6E74075-963A-46BE-B612-09676BC45109}" emma:medium="tactile" emma:mode="ink">
              <msink:context xmlns:msink="http://schemas.microsoft.com/ink/2010/main" type="line" rotatedBoundingBox="16509,8813 16524,8813 16524,8828 16509,8828"/>
            </emma:interpretation>
          </emma:emma>
        </inkml:annotationXML>
        <inkml:traceGroup>
          <inkml:annotationXML>
            <emma:emma xmlns:emma="http://www.w3.org/2003/04/emma" version="1.0">
              <emma:interpretation id="{8A8E1696-7F7A-4CF8-BE54-7BF9C1CDDABD}" emma:medium="tactile" emma:mode="ink">
                <msink:context xmlns:msink="http://schemas.microsoft.com/ink/2010/main" type="inkWord" rotatedBoundingBox="16509,8813 16524,8813 16524,8828 16509,8828"/>
              </emma:interpretation>
              <emma:one-of disjunction-type="recognition" id="oneOf0">
                <emma:interpretation id="interp0" emma:lang="nl-NL" emma:confidence="0">
                  <emma:literal>.</emma:literal>
                </emma:interpretation>
                <emma:interpretation id="interp1" emma:lang="nl-NL" emma:confidence="0">
                  <emma:literal>'</emma:literal>
                </emma:interpretation>
                <emma:interpretation id="interp2" emma:lang="nl-NL" emma:confidence="0">
                  <emma:literal>,</emma:literal>
                </emma:interpretation>
                <emma:interpretation id="interp3" emma:lang="nl-NL" emma:confidence="0">
                  <emma:literal>-</emma:literal>
                </emma:interpretation>
                <emma:interpretation id="interp4" emma:lang="nl-NL" emma:confidence="0">
                  <emma:literal>ó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9-30T07:49:36.39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9-30T07:49:36.39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9-30T07:49:36.39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December 14,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December 14,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December 14,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December 14,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December 14,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December 14,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December 14,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December 14,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December 14,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December 14,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December 14,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December 14,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customXml" Target="../ink/ink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s/k/l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Instructie geven en uitvoeren</a:t>
            </a:r>
            <a:endParaRPr lang="nl-NL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t 6"/>
              <p14:cNvContentPartPr/>
              <p14:nvPr/>
            </p14:nvContentPartPr>
            <p14:xfrm>
              <a:off x="1458185" y="1884327"/>
              <a:ext cx="301811" cy="43823"/>
            </p14:xfrm>
          </p:contentPart>
        </mc:Choice>
        <mc:Fallback xmlns="">
          <p:pic>
            <p:nvPicPr>
              <p:cNvPr id="7" name="Inkt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6300" y="1872473"/>
                <a:ext cx="325581" cy="675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t 8"/>
              <p14:cNvContentPartPr/>
              <p14:nvPr/>
            </p14:nvContentPartPr>
            <p14:xfrm>
              <a:off x="716585" y="1977207"/>
              <a:ext cx="491" cy="263"/>
            </p14:xfrm>
          </p:contentPart>
        </mc:Choice>
        <mc:Fallback xmlns="">
          <p:pic>
            <p:nvPicPr>
              <p:cNvPr id="9" name="Inkt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0382" y="1968528"/>
                <a:ext cx="32897" cy="1762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648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Korte introductie opdracht (10m)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Uitleg theorie (5m)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Maken opdracht 2  kijkfragment (10m)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Voorbereiden kijktaak </a:t>
            </a:r>
            <a:r>
              <a:rPr lang="nl-NL" dirty="0" err="1" smtClean="0"/>
              <a:t>opdr</a:t>
            </a:r>
            <a:r>
              <a:rPr lang="nl-NL" dirty="0" smtClean="0"/>
              <a:t> 4 luisterfragment (2m)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Maken opdracht 3 zelfstandig (10m)</a:t>
            </a:r>
          </a:p>
        </p:txBody>
      </p:sp>
    </p:spTree>
    <p:extLst>
      <p:ext uri="{BB962C8B-B14F-4D97-AF65-F5344CB8AC3E}">
        <p14:creationId xmlns:p14="http://schemas.microsoft.com/office/powerpoint/2010/main" val="424100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342963" y="1600200"/>
            <a:ext cx="4882450" cy="448056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1800" dirty="0" smtClean="0"/>
              <a:t>Maak een tweetal</a:t>
            </a:r>
            <a:endParaRPr lang="nl-NL" sz="1800" dirty="0"/>
          </a:p>
          <a:p>
            <a:pPr marL="342900" indent="-342900">
              <a:buFont typeface="+mj-lt"/>
              <a:buAutoNum type="arabicPeriod"/>
            </a:pPr>
            <a:r>
              <a:rPr lang="nl-NL" sz="1800" dirty="0" smtClean="0"/>
              <a:t>Leerling 1 krijgt een simpel figuur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dirty="0" smtClean="0"/>
              <a:t>Leerling 2 krijgt uitleg over hoe hij dit figuur moet natekenen.</a:t>
            </a:r>
          </a:p>
          <a:p>
            <a:endParaRPr lang="nl-NL" sz="1800" dirty="0"/>
          </a:p>
          <a:p>
            <a:endParaRPr lang="nl-NL" sz="1800" dirty="0" smtClean="0"/>
          </a:p>
          <a:p>
            <a:r>
              <a:rPr lang="nl-NL" sz="1800" dirty="0" smtClean="0"/>
              <a:t>LET OP: Je mag het figuur niet laten zien aan elkaar!!!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53881" cy="1178141"/>
          </a:xfrm>
        </p:spPr>
        <p:txBody>
          <a:bodyPr>
            <a:normAutofit/>
          </a:bodyPr>
          <a:lstStyle/>
          <a:p>
            <a:r>
              <a:rPr lang="nl-NL" dirty="0" smtClean="0"/>
              <a:t>Startopdracht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667" y="824345"/>
            <a:ext cx="4096421" cy="283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422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342963" y="1600200"/>
            <a:ext cx="2630973" cy="4480560"/>
          </a:xfrm>
        </p:spPr>
        <p:txBody>
          <a:bodyPr>
            <a:normAutofit/>
          </a:bodyPr>
          <a:lstStyle/>
          <a:p>
            <a:r>
              <a:rPr lang="nl-NL" sz="1800" dirty="0" smtClean="0"/>
              <a:t>Stap voor stap iets uitleggen</a:t>
            </a:r>
          </a:p>
          <a:p>
            <a:endParaRPr lang="nl-NL" sz="1800" dirty="0"/>
          </a:p>
          <a:p>
            <a:r>
              <a:rPr lang="nl-NL" sz="1800" dirty="0" smtClean="0"/>
              <a:t>Belangrijk kenmerk: </a:t>
            </a:r>
            <a:r>
              <a:rPr lang="nl-NL" sz="1800" u="sng" dirty="0" smtClean="0"/>
              <a:t>Doe-woorden</a:t>
            </a:r>
          </a:p>
          <a:p>
            <a:endParaRPr lang="nl-NL" sz="1800" dirty="0"/>
          </a:p>
          <a:p>
            <a:endParaRPr lang="nl-NL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53881" cy="1178141"/>
          </a:xfrm>
        </p:spPr>
        <p:txBody>
          <a:bodyPr>
            <a:normAutofit/>
          </a:bodyPr>
          <a:lstStyle/>
          <a:p>
            <a:r>
              <a:rPr lang="nl-NL" dirty="0" smtClean="0"/>
              <a:t>instructies</a:t>
            </a:r>
            <a:endParaRPr lang="nl-NL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t 7"/>
              <p14:cNvContentPartPr/>
              <p14:nvPr/>
            </p14:nvContentPartPr>
            <p14:xfrm>
              <a:off x="5943556" y="3172767"/>
              <a:ext cx="360" cy="360"/>
            </p14:xfrm>
          </p:contentPart>
        </mc:Choice>
        <mc:Fallback xmlns="">
          <p:pic>
            <p:nvPicPr>
              <p:cNvPr id="8" name="Inkt 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31676" y="3160887"/>
                <a:ext cx="24120" cy="24120"/>
              </a:xfrm>
              <a:prstGeom prst="rect">
                <a:avLst/>
              </a:prstGeom>
            </p:spPr>
          </p:pic>
        </mc:Fallback>
      </mc:AlternateContent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566" y="1248825"/>
            <a:ext cx="6269064" cy="4430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531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457199" y="1600200"/>
            <a:ext cx="4382946" cy="448056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u="sng" dirty="0" smtClean="0">
                <a:solidFill>
                  <a:srgbClr val="FF0000"/>
                </a:solidFill>
              </a:rPr>
              <a:t>Kijk en luister </a:t>
            </a:r>
            <a:r>
              <a:rPr lang="nl-NL" sz="1800" dirty="0" smtClean="0"/>
              <a:t>goed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Let op </a:t>
            </a:r>
            <a:r>
              <a:rPr lang="nl-NL" sz="1800" u="sng" dirty="0" smtClean="0">
                <a:solidFill>
                  <a:srgbClr val="FF0000"/>
                </a:solidFill>
              </a:rPr>
              <a:t>doe-woorden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Voer de stappen in de </a:t>
            </a:r>
            <a:r>
              <a:rPr lang="nl-NL" sz="1800" u="sng" dirty="0" smtClean="0">
                <a:solidFill>
                  <a:srgbClr val="FF0000"/>
                </a:solidFill>
              </a:rPr>
              <a:t>juiste volgorde </a:t>
            </a:r>
            <a:r>
              <a:rPr lang="nl-NL" sz="1800" dirty="0" smtClean="0"/>
              <a:t>uit.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Stel direct </a:t>
            </a:r>
            <a:r>
              <a:rPr lang="nl-NL" sz="1800" u="sng" dirty="0" smtClean="0">
                <a:solidFill>
                  <a:srgbClr val="FF0000"/>
                </a:solidFill>
              </a:rPr>
              <a:t>een vraag </a:t>
            </a:r>
            <a:r>
              <a:rPr lang="nl-NL" sz="1800" dirty="0" smtClean="0"/>
              <a:t>als je een instructie niet begrijpt.</a:t>
            </a:r>
            <a:endParaRPr lang="nl-NL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53881" cy="1178141"/>
          </a:xfrm>
        </p:spPr>
        <p:txBody>
          <a:bodyPr>
            <a:normAutofit/>
          </a:bodyPr>
          <a:lstStyle/>
          <a:p>
            <a:r>
              <a:rPr lang="nl-NL" dirty="0" smtClean="0"/>
              <a:t>Instructie uitvoeren</a:t>
            </a:r>
            <a:endParaRPr lang="nl-NL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t 7"/>
              <p14:cNvContentPartPr/>
              <p14:nvPr/>
            </p14:nvContentPartPr>
            <p14:xfrm>
              <a:off x="5943556" y="3172767"/>
              <a:ext cx="360" cy="360"/>
            </p14:xfrm>
          </p:contentPart>
        </mc:Choice>
        <mc:Fallback xmlns="">
          <p:pic>
            <p:nvPicPr>
              <p:cNvPr id="8" name="Inkt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31676" y="3160887"/>
                <a:ext cx="24120" cy="2412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100" y="1600200"/>
            <a:ext cx="2725882" cy="2231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777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457198" y="1600200"/>
            <a:ext cx="7853881" cy="448056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Begin met het </a:t>
            </a:r>
            <a:r>
              <a:rPr lang="nl-NL" sz="1800" u="sng" dirty="0" smtClean="0">
                <a:solidFill>
                  <a:srgbClr val="FF0000"/>
                </a:solidFill>
              </a:rPr>
              <a:t>doel en onderwerp  </a:t>
            </a:r>
            <a:r>
              <a:rPr lang="nl-NL" sz="1800" dirty="0" smtClean="0"/>
              <a:t>van je instructie.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Leg </a:t>
            </a:r>
            <a:r>
              <a:rPr lang="nl-NL" sz="1800" u="sng" dirty="0" smtClean="0">
                <a:solidFill>
                  <a:srgbClr val="FF0000"/>
                </a:solidFill>
              </a:rPr>
              <a:t>stap voor stap </a:t>
            </a:r>
            <a:r>
              <a:rPr lang="nl-NL" sz="1800" dirty="0" smtClean="0"/>
              <a:t>uit wat iemand moet doen. Denk na over een </a:t>
            </a:r>
            <a:r>
              <a:rPr lang="nl-NL" sz="1800" u="sng" dirty="0" smtClean="0">
                <a:solidFill>
                  <a:srgbClr val="FF0000"/>
                </a:solidFill>
              </a:rPr>
              <a:t>logische volgorde</a:t>
            </a:r>
            <a:r>
              <a:rPr lang="nl-NL" sz="1800" dirty="0" smtClean="0"/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Als het nodig is: </a:t>
            </a:r>
            <a:r>
              <a:rPr lang="nl-NL" sz="1800" u="sng" dirty="0" smtClean="0">
                <a:solidFill>
                  <a:srgbClr val="FF0000"/>
                </a:solidFill>
              </a:rPr>
              <a:t>laat zien </a:t>
            </a:r>
            <a:r>
              <a:rPr lang="nl-NL" sz="1800" dirty="0" smtClean="0"/>
              <a:t>hoe iets moet!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Gebruik </a:t>
            </a:r>
            <a:r>
              <a:rPr lang="nl-NL" sz="1800" u="sng" dirty="0" smtClean="0">
                <a:solidFill>
                  <a:srgbClr val="FF0000"/>
                </a:solidFill>
              </a:rPr>
              <a:t>doe-woorden/signaalwoorden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Spreek </a:t>
            </a:r>
            <a:r>
              <a:rPr lang="nl-NL" sz="1800" u="sng" dirty="0" smtClean="0">
                <a:solidFill>
                  <a:srgbClr val="FF0000"/>
                </a:solidFill>
              </a:rPr>
              <a:t>rustig/verstaanbaar</a:t>
            </a:r>
            <a:endParaRPr lang="nl-NL" sz="1800" u="sng" dirty="0">
              <a:solidFill>
                <a:srgbClr val="FF00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53881" cy="1178141"/>
          </a:xfrm>
        </p:spPr>
        <p:txBody>
          <a:bodyPr>
            <a:normAutofit/>
          </a:bodyPr>
          <a:lstStyle/>
          <a:p>
            <a:r>
              <a:rPr lang="nl-NL" dirty="0" smtClean="0"/>
              <a:t>Instructie </a:t>
            </a:r>
            <a:r>
              <a:rPr lang="nl-NL" dirty="0" smtClean="0"/>
              <a:t>geven</a:t>
            </a:r>
            <a:endParaRPr lang="nl-NL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t 7"/>
              <p14:cNvContentPartPr/>
              <p14:nvPr/>
            </p14:nvContentPartPr>
            <p14:xfrm>
              <a:off x="5943556" y="3172767"/>
              <a:ext cx="360" cy="360"/>
            </p14:xfrm>
          </p:contentPart>
        </mc:Choice>
        <mc:Fallback xmlns="">
          <p:pic>
            <p:nvPicPr>
              <p:cNvPr id="8" name="Inkt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31676" y="3160887"/>
                <a:ext cx="24120" cy="24120"/>
              </a:xfrm>
              <a:prstGeom prst="rect">
                <a:avLst/>
              </a:prstGeom>
            </p:spPr>
          </p:pic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100" y="3173127"/>
            <a:ext cx="2725882" cy="2231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22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457199" y="1600200"/>
            <a:ext cx="4382946" cy="448056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u="sng" dirty="0" smtClean="0"/>
              <a:t>Lees de vragen van opdracht 3 (</a:t>
            </a:r>
            <a:r>
              <a:rPr lang="nl-NL" sz="1800" u="sng" dirty="0" err="1" smtClean="0"/>
              <a:t>blz</a:t>
            </a:r>
            <a:r>
              <a:rPr lang="nl-NL" sz="1800" u="sng" dirty="0" smtClean="0"/>
              <a:t> 53) door  en bekijk het fragment.</a:t>
            </a:r>
            <a:endParaRPr lang="nl-NL" sz="1800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800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u="sng" dirty="0" smtClean="0"/>
              <a:t>Noteer de antwoorden op de vragen</a:t>
            </a:r>
            <a:endParaRPr lang="nl-NL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53881" cy="1178141"/>
          </a:xfrm>
        </p:spPr>
        <p:txBody>
          <a:bodyPr>
            <a:normAutofit/>
          </a:bodyPr>
          <a:lstStyle/>
          <a:p>
            <a:r>
              <a:rPr lang="nl-NL" dirty="0" smtClean="0"/>
              <a:t>Opdracht 3</a:t>
            </a:r>
            <a:endParaRPr lang="nl-NL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t 7"/>
              <p14:cNvContentPartPr/>
              <p14:nvPr/>
            </p14:nvContentPartPr>
            <p14:xfrm>
              <a:off x="5943556" y="3172767"/>
              <a:ext cx="360" cy="360"/>
            </p14:xfrm>
          </p:contentPart>
        </mc:Choice>
        <mc:Fallback xmlns="">
          <p:pic>
            <p:nvPicPr>
              <p:cNvPr id="8" name="Inkt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31676" y="3160887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7667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225</TotalTime>
  <Words>186</Words>
  <Application>Microsoft Office PowerPoint</Application>
  <PresentationFormat>Diavoorstelling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Essentieel</vt:lpstr>
      <vt:lpstr>s/k/l</vt:lpstr>
      <vt:lpstr>Wat gaan we vandaag doen?</vt:lpstr>
      <vt:lpstr>Startopdracht</vt:lpstr>
      <vt:lpstr>instructies</vt:lpstr>
      <vt:lpstr>Instructie uitvoeren</vt:lpstr>
      <vt:lpstr>Instructie geven</vt:lpstr>
      <vt:lpstr>Opdracht 3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instructie geven en krijgen</dc:title>
  <dc:creator>VNRE Vrancken</dc:creator>
  <cp:lastModifiedBy>Docent</cp:lastModifiedBy>
  <cp:revision>30</cp:revision>
  <dcterms:created xsi:type="dcterms:W3CDTF">2015-08-26T13:16:10Z</dcterms:created>
  <dcterms:modified xsi:type="dcterms:W3CDTF">2016-12-14T09:02:12Z</dcterms:modified>
</cp:coreProperties>
</file>