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71" r:id="rId3"/>
    <p:sldId id="272" r:id="rId4"/>
    <p:sldId id="263" r:id="rId5"/>
    <p:sldId id="273" r:id="rId6"/>
    <p:sldId id="262" r:id="rId7"/>
    <p:sldId id="274" r:id="rId8"/>
  </p:sldIdLst>
  <p:sldSz cx="9144000" cy="6858000" type="screen4x3"/>
  <p:notesSz cx="6797675" cy="9926638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120" d="100"/>
          <a:sy n="120" d="100"/>
        </p:scale>
        <p:origin x="-456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1-6-2015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1-6-2015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H6 paragraaf lezen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Informerende teksten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Informerende teksten        </a:t>
            </a:r>
            <a:r>
              <a:rPr lang="nl-NL" b="0" dirty="0" smtClean="0"/>
              <a:t>wordt geschreven om de lezer iet</a:t>
            </a:r>
            <a:r>
              <a:rPr lang="nl-NL" b="0" dirty="0" smtClean="0"/>
              <a:t>s te weten te laten komen.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1 Instructie 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2 Uitleg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3 Je wordt op de hoogte gebracht van iets wat gebeurd is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4 Je krijgt informatie over iets wat nog moet gebeuren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Informerende teksten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3635896" y="19888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hoort bij deze tekst?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989412" cy="321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6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hoort bij deze tekst?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483" y="1628800"/>
            <a:ext cx="5184575" cy="378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hoort bij deze tekst?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2157413"/>
            <a:ext cx="2263502" cy="321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7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hoort bij deze tekst?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538810" cy="2269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nl-NL" dirty="0" smtClean="0"/>
              <a:t>Informerende teksten        </a:t>
            </a:r>
            <a:r>
              <a:rPr lang="nl-NL" b="0" dirty="0" smtClean="0"/>
              <a:t>wordt geschreven om de lezer iet</a:t>
            </a:r>
            <a:r>
              <a:rPr lang="nl-NL" b="0" dirty="0" smtClean="0"/>
              <a:t>s te weten te laten komen.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1 </a:t>
            </a:r>
            <a:r>
              <a:rPr lang="nl-NL" dirty="0" smtClean="0"/>
              <a:t>Instructie dia 4 </a:t>
            </a:r>
          </a:p>
          <a:p>
            <a:pPr lvl="0"/>
            <a:r>
              <a:rPr lang="nl-NL" b="0" dirty="0" smtClean="0"/>
              <a:t>(gebruiksaanwijzingen)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2 </a:t>
            </a:r>
            <a:r>
              <a:rPr lang="nl-NL" dirty="0" smtClean="0"/>
              <a:t>Uitleg dia 3</a:t>
            </a:r>
          </a:p>
          <a:p>
            <a:pPr lvl="0"/>
            <a:r>
              <a:rPr lang="nl-NL" b="0" dirty="0" smtClean="0"/>
              <a:t> (folders)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3 </a:t>
            </a:r>
            <a:r>
              <a:rPr lang="nl-NL" dirty="0" smtClean="0"/>
              <a:t>Je wordt op de hoogte gebracht van iets wat gebeurd is. Dia 6 </a:t>
            </a:r>
          </a:p>
          <a:p>
            <a:pPr lvl="0"/>
            <a:r>
              <a:rPr lang="nl-NL" b="0" dirty="0" smtClean="0"/>
              <a:t>(nieuwsberichten, verslag/notulen, geboortekaartjes enz.)</a:t>
            </a:r>
          </a:p>
          <a:p>
            <a:pPr lvl="0"/>
            <a:endParaRPr lang="nl-NL" b="0" dirty="0"/>
          </a:p>
          <a:p>
            <a:pPr lvl="0"/>
            <a:r>
              <a:rPr lang="nl-NL" b="0" dirty="0" smtClean="0"/>
              <a:t>4 </a:t>
            </a:r>
            <a:r>
              <a:rPr lang="nl-NL" dirty="0" smtClean="0"/>
              <a:t>Je krijgt informatie over iets wat nog moet gebeuren. Dia  5</a:t>
            </a:r>
          </a:p>
          <a:p>
            <a:pPr lvl="0"/>
            <a:r>
              <a:rPr lang="nl-NL" b="0" dirty="0" smtClean="0"/>
              <a:t>(trouwkaart, poster/advertentie, nieuwsbericht enz.)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Informerende teksten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3059832" y="19888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50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152</Words>
  <Application>Microsoft Office PowerPoint</Application>
  <PresentationFormat>Diavoorstelling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Briant College</vt:lpstr>
      <vt:lpstr>H6 paragraaf lezen</vt:lpstr>
      <vt:lpstr>Informerende teksten</vt:lpstr>
      <vt:lpstr>Welke hoort bij deze tekst?</vt:lpstr>
      <vt:lpstr>Welke hoort bij deze tekst?</vt:lpstr>
      <vt:lpstr>Welke hoort bij deze tekst?</vt:lpstr>
      <vt:lpstr>Welke hoort bij deze tekst?</vt:lpstr>
      <vt:lpstr>Informerende teksten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2015-06-01T07:59:54Z</dcterms:created>
  <dcterms:modified xsi:type="dcterms:W3CDTF">2015-06-01T08:14:15Z</dcterms:modified>
</cp:coreProperties>
</file>