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6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8098325" cy="4571999"/>
          </a:xfrm>
        </p:spPr>
        <p:txBody>
          <a:bodyPr/>
          <a:lstStyle/>
          <a:p>
            <a:r>
              <a:rPr lang="nl-NL" dirty="0" smtClean="0"/>
              <a:t>Informatie 2.8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schrijven van je enquêteverslag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Stukje theorie over een enquêteverslag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 tweetallen de opdrachten 2 t/m 6 maken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Mailen van je enquêteverslag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74649" y="1600200"/>
            <a:ext cx="2812171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Een </a:t>
            </a:r>
            <a:r>
              <a:rPr lang="nl-NL" sz="1800" dirty="0" smtClean="0">
                <a:solidFill>
                  <a:srgbClr val="FF0000"/>
                </a:solidFill>
              </a:rPr>
              <a:t>scoreformulier</a:t>
            </a:r>
            <a:r>
              <a:rPr lang="nl-NL" sz="1800" dirty="0" smtClean="0"/>
              <a:t> zorgt ervoor dat je een overzicht krijgt </a:t>
            </a:r>
            <a:r>
              <a:rPr lang="nl-NL" sz="1800" dirty="0" smtClean="0">
                <a:solidFill>
                  <a:srgbClr val="FF0000"/>
                </a:solidFill>
              </a:rPr>
              <a:t>wie wat </a:t>
            </a:r>
            <a:r>
              <a:rPr lang="nl-NL" sz="1800" dirty="0" smtClean="0"/>
              <a:t>heeft ingevuld.</a:t>
            </a:r>
          </a:p>
          <a:p>
            <a:endParaRPr lang="nl-NL" sz="1800" dirty="0"/>
          </a:p>
          <a:p>
            <a:r>
              <a:rPr lang="nl-NL" sz="1800" dirty="0" err="1" smtClean="0">
                <a:solidFill>
                  <a:srgbClr val="FF0000"/>
                </a:solidFill>
              </a:rPr>
              <a:t>Surveymonkey</a:t>
            </a:r>
            <a:r>
              <a:rPr lang="nl-NL" sz="1800" dirty="0" smtClean="0"/>
              <a:t> en </a:t>
            </a:r>
            <a:r>
              <a:rPr lang="nl-NL" sz="1800" dirty="0" smtClean="0">
                <a:solidFill>
                  <a:srgbClr val="FF0000"/>
                </a:solidFill>
              </a:rPr>
              <a:t>Google formulieren</a:t>
            </a:r>
            <a:r>
              <a:rPr lang="nl-NL" sz="1800" dirty="0" smtClean="0"/>
              <a:t> doen dit al voor je!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scoreformulier maken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820" y="1427286"/>
            <a:ext cx="5450956" cy="53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74649" y="1600200"/>
            <a:ext cx="2812171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Uit de resultaten van je scoreformulier noteer je alvast </a:t>
            </a:r>
            <a:r>
              <a:rPr lang="nl-NL" sz="1800" dirty="0" smtClean="0">
                <a:solidFill>
                  <a:srgbClr val="FF0000"/>
                </a:solidFill>
              </a:rPr>
              <a:t>opvallende</a:t>
            </a:r>
            <a:r>
              <a:rPr lang="nl-NL" sz="1800" dirty="0" smtClean="0"/>
              <a:t> en </a:t>
            </a:r>
            <a:r>
              <a:rPr lang="nl-NL" sz="1800" dirty="0" smtClean="0">
                <a:solidFill>
                  <a:srgbClr val="FF0000"/>
                </a:solidFill>
              </a:rPr>
              <a:t>verassende resultaten</a:t>
            </a: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scoreformulier maken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251" y="4039657"/>
            <a:ext cx="4830513" cy="26531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480" y="1221882"/>
            <a:ext cx="5431363" cy="261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74648" y="1600200"/>
            <a:ext cx="8221615" cy="4480560"/>
          </a:xfrm>
        </p:spPr>
        <p:txBody>
          <a:bodyPr>
            <a:normAutofit lnSpcReduction="10000"/>
          </a:bodyPr>
          <a:lstStyle/>
          <a:p>
            <a:r>
              <a:rPr lang="nl-NL" sz="1800" dirty="0" smtClean="0"/>
              <a:t>Inleiding:</a:t>
            </a:r>
          </a:p>
          <a:p>
            <a:endParaRPr lang="nl-NL" sz="1800" dirty="0"/>
          </a:p>
          <a:p>
            <a:pPr marL="342900" indent="-342900">
              <a:buFont typeface="+mj-lt"/>
              <a:buAutoNum type="arabicPeriod"/>
            </a:pPr>
            <a:r>
              <a:rPr lang="nl-NL" sz="1800" b="0" dirty="0" smtClean="0"/>
              <a:t>Wat is het </a:t>
            </a:r>
            <a:r>
              <a:rPr lang="nl-NL" sz="1800" b="0" dirty="0" smtClean="0">
                <a:solidFill>
                  <a:srgbClr val="FF0000"/>
                </a:solidFill>
              </a:rPr>
              <a:t>doel</a:t>
            </a:r>
            <a:r>
              <a:rPr lang="nl-NL" sz="1800" b="0" dirty="0" smtClean="0"/>
              <a:t> van je enquête?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 smtClean="0"/>
              <a:t>Wat is de </a:t>
            </a:r>
            <a:r>
              <a:rPr lang="nl-NL" sz="1800" b="0" dirty="0" smtClean="0">
                <a:solidFill>
                  <a:srgbClr val="FF0000"/>
                </a:solidFill>
              </a:rPr>
              <a:t>onderzoeksvraag</a:t>
            </a:r>
            <a:r>
              <a:rPr lang="nl-NL" sz="1800" b="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 smtClean="0">
                <a:solidFill>
                  <a:srgbClr val="FF0000"/>
                </a:solidFill>
              </a:rPr>
              <a:t>Wie </a:t>
            </a:r>
            <a:r>
              <a:rPr lang="nl-NL" sz="1800" b="0" dirty="0" smtClean="0"/>
              <a:t>en </a:t>
            </a:r>
            <a:r>
              <a:rPr lang="nl-NL" sz="1800" b="0" dirty="0" smtClean="0">
                <a:solidFill>
                  <a:srgbClr val="FF0000"/>
                </a:solidFill>
              </a:rPr>
              <a:t>hoeveel </a:t>
            </a:r>
            <a:r>
              <a:rPr lang="nl-NL" sz="1800" b="0" dirty="0" smtClean="0"/>
              <a:t>personen heb je geënquêteerd</a:t>
            </a:r>
            <a:r>
              <a:rPr lang="nl-NL" sz="1800" b="0" dirty="0" smtClean="0"/>
              <a:t>?</a:t>
            </a:r>
          </a:p>
          <a:p>
            <a:endParaRPr lang="nl-NL" sz="1800" dirty="0"/>
          </a:p>
          <a:p>
            <a:r>
              <a:rPr lang="nl-NL" sz="1800" dirty="0" smtClean="0"/>
              <a:t>Kern: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 smtClean="0">
                <a:solidFill>
                  <a:srgbClr val="FF0000"/>
                </a:solidFill>
              </a:rPr>
              <a:t>Weergave</a:t>
            </a:r>
            <a:r>
              <a:rPr lang="nl-NL" sz="1800" b="0" dirty="0" smtClean="0"/>
              <a:t> van de resultaten: </a:t>
            </a:r>
            <a:r>
              <a:rPr lang="nl-NL" sz="1800" b="0" dirty="0" smtClean="0">
                <a:solidFill>
                  <a:srgbClr val="FF0000"/>
                </a:solidFill>
              </a:rPr>
              <a:t>alles</a:t>
            </a:r>
            <a:r>
              <a:rPr lang="nl-NL" sz="1800" b="0" dirty="0" smtClean="0"/>
              <a:t> of maak een </a:t>
            </a:r>
            <a:r>
              <a:rPr lang="nl-NL" sz="1800" b="0" dirty="0" smtClean="0">
                <a:solidFill>
                  <a:srgbClr val="FF0000"/>
                </a:solidFill>
              </a:rPr>
              <a:t>selectie</a:t>
            </a:r>
            <a:r>
              <a:rPr lang="nl-NL" sz="1800" b="0" dirty="0" smtClean="0"/>
              <a:t>!</a:t>
            </a:r>
          </a:p>
          <a:p>
            <a:endParaRPr lang="nl-NL" sz="1800" dirty="0"/>
          </a:p>
          <a:p>
            <a:r>
              <a:rPr lang="nl-NL" sz="1800" dirty="0" smtClean="0"/>
              <a:t>Slot: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b="0" dirty="0" smtClean="0"/>
              <a:t>Geef </a:t>
            </a:r>
            <a:r>
              <a:rPr lang="nl-NL" sz="1800" b="0" dirty="0" smtClean="0">
                <a:solidFill>
                  <a:srgbClr val="FF0000"/>
                </a:solidFill>
              </a:rPr>
              <a:t>antwoord</a:t>
            </a:r>
            <a:r>
              <a:rPr lang="nl-NL" sz="1800" b="0" dirty="0" smtClean="0"/>
              <a:t> op je </a:t>
            </a:r>
            <a:r>
              <a:rPr lang="nl-NL" sz="1800" b="0" dirty="0" smtClean="0">
                <a:solidFill>
                  <a:srgbClr val="FF0000"/>
                </a:solidFill>
              </a:rPr>
              <a:t>onderzoeksvraag</a:t>
            </a:r>
            <a:r>
              <a:rPr lang="nl-NL" sz="1800" b="0" dirty="0" smtClean="0"/>
              <a:t>. </a:t>
            </a:r>
            <a:r>
              <a:rPr lang="nl-NL" sz="1800" b="0" dirty="0" smtClean="0">
                <a:solidFill>
                  <a:srgbClr val="FF0000"/>
                </a:solidFill>
              </a:rPr>
              <a:t>Verwijs</a:t>
            </a:r>
            <a:r>
              <a:rPr lang="nl-NL" sz="1800" b="0" dirty="0" smtClean="0"/>
              <a:t> daarbij duidelijk naar een aantal </a:t>
            </a:r>
            <a:r>
              <a:rPr lang="nl-NL" sz="1800" b="0" dirty="0" smtClean="0">
                <a:solidFill>
                  <a:srgbClr val="FF0000"/>
                </a:solidFill>
              </a:rPr>
              <a:t>belangrijke</a:t>
            </a:r>
            <a:r>
              <a:rPr lang="nl-NL" sz="1800" b="0" dirty="0" smtClean="0"/>
              <a:t> enquêteresultaten!!</a:t>
            </a:r>
            <a:endParaRPr lang="nl-NL" sz="1800" b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/>
          </a:bodyPr>
          <a:lstStyle/>
          <a:p>
            <a:r>
              <a:rPr lang="nl-NL" dirty="0" smtClean="0"/>
              <a:t>Het verslag schrijven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564" y="1446857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Paragraaf 2.8 </a:t>
            </a:r>
            <a:r>
              <a:rPr lang="nl-NL" dirty="0" err="1" smtClean="0"/>
              <a:t>blz</a:t>
            </a:r>
            <a:r>
              <a:rPr lang="nl-NL" dirty="0" smtClean="0"/>
              <a:t> 79 maken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/>
              <a:t>2</a:t>
            </a:r>
            <a:r>
              <a:rPr lang="nl-NL" dirty="0" smtClean="0"/>
              <a:t> </a:t>
            </a:r>
            <a:r>
              <a:rPr lang="nl-NL" dirty="0" err="1" smtClean="0"/>
              <a:t>tm</a:t>
            </a:r>
            <a:r>
              <a:rPr lang="nl-NL" dirty="0" smtClean="0"/>
              <a:t> </a:t>
            </a:r>
            <a:r>
              <a:rPr lang="nl-NL" dirty="0" smtClean="0"/>
              <a:t>6 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189</TotalTime>
  <Words>139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Informatie 2.8</vt:lpstr>
      <vt:lpstr>Wat gaan we vandaag doen?</vt:lpstr>
      <vt:lpstr>Een scoreformulier maken</vt:lpstr>
      <vt:lpstr>Een scoreformulier maken</vt:lpstr>
      <vt:lpstr>Het verslag schrijven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23</cp:revision>
  <dcterms:created xsi:type="dcterms:W3CDTF">2015-08-26T13:16:10Z</dcterms:created>
  <dcterms:modified xsi:type="dcterms:W3CDTF">2015-10-27T12:09:57Z</dcterms:modified>
</cp:coreProperties>
</file>