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67" r:id="rId4"/>
    <p:sldId id="269" r:id="rId5"/>
    <p:sldId id="271" r:id="rId6"/>
    <p:sldId id="270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67"/>
            <p14:sldId id="269"/>
            <p14:sldId id="271"/>
            <p14:sldId id="270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22,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22,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22,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22,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72074" cy="4571999"/>
          </a:xfrm>
        </p:spPr>
        <p:txBody>
          <a:bodyPr/>
          <a:lstStyle/>
          <a:p>
            <a:r>
              <a:rPr lang="nl-NL" sz="8000" dirty="0" smtClean="0"/>
              <a:t>Grammatica</a:t>
            </a:r>
            <a:endParaRPr lang="nl-NL" sz="80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Tijden </a:t>
            </a:r>
            <a:r>
              <a:rPr lang="nl-NL" smtClean="0"/>
              <a:t>van het 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de acht tijden van het werkwoord zijn.</a:t>
            </a:r>
          </a:p>
          <a:p>
            <a:endParaRPr lang="nl-NL" dirty="0"/>
          </a:p>
          <a:p>
            <a:r>
              <a:rPr lang="nl-NL" dirty="0" smtClean="0"/>
              <a:t>Wat toekomende tijd is.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41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verschil tussen onderstaande zinnen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legt de opdracht uit.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legde de opdracht uit.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heeft de opdracht uitgelegd.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had de opdracht uitgelegd.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zal de opdracht uitleggen.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zou de opdracht uitleggen.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zal de opdracht uitgelegd hebben.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zou de opdracht uitgelegd hebben.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tijden kennen jullie al..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105102" y="1681655"/>
            <a:ext cx="8870731" cy="446739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legt</a:t>
            </a:r>
            <a:r>
              <a:rPr lang="nl-NL" dirty="0" smtClean="0"/>
              <a:t> de opdracht </a:t>
            </a:r>
            <a:r>
              <a:rPr lang="nl-NL" dirty="0" smtClean="0">
                <a:solidFill>
                  <a:srgbClr val="FF0000"/>
                </a:solidFill>
              </a:rPr>
              <a:t>uit.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legde</a:t>
            </a:r>
            <a:r>
              <a:rPr lang="nl-NL" dirty="0" smtClean="0"/>
              <a:t> de opdracht </a:t>
            </a:r>
            <a:r>
              <a:rPr lang="nl-NL" dirty="0" smtClean="0">
                <a:solidFill>
                  <a:srgbClr val="FF0000"/>
                </a:solidFill>
              </a:rPr>
              <a:t>uit.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heeft</a:t>
            </a:r>
            <a:r>
              <a:rPr lang="nl-NL" dirty="0" smtClean="0"/>
              <a:t> de opdracht </a:t>
            </a:r>
            <a:r>
              <a:rPr lang="nl-NL" dirty="0" smtClean="0">
                <a:solidFill>
                  <a:srgbClr val="FF0000"/>
                </a:solidFill>
              </a:rPr>
              <a:t>uitgelegd.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Vrancken </a:t>
            </a:r>
            <a:r>
              <a:rPr lang="nl-NL" dirty="0" smtClean="0">
                <a:solidFill>
                  <a:srgbClr val="FF0000"/>
                </a:solidFill>
              </a:rPr>
              <a:t>had </a:t>
            </a:r>
            <a:r>
              <a:rPr lang="nl-NL" dirty="0" smtClean="0"/>
              <a:t>de opdracht </a:t>
            </a:r>
            <a:r>
              <a:rPr lang="nl-NL" dirty="0" smtClean="0">
                <a:solidFill>
                  <a:srgbClr val="FF0000"/>
                </a:solidFill>
              </a:rPr>
              <a:t>uitgelegd.</a:t>
            </a:r>
          </a:p>
        </p:txBody>
      </p:sp>
      <p:sp>
        <p:nvSpPr>
          <p:cNvPr id="3" name="PIJL-RECHTS 2"/>
          <p:cNvSpPr/>
          <p:nvPr/>
        </p:nvSpPr>
        <p:spPr>
          <a:xfrm>
            <a:off x="5381296" y="1854339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5441728" y="2337812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6248400" y="2739464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6038193" y="3159882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5914693" y="1777349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Onvoltooid tegenwoordige tijd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6776542" y="2651255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voltooid tegenwoordige tijd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5969874" y="2233841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Onvoltooid verleden tijd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6568962" y="3084049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voltooid</a:t>
            </a:r>
            <a:r>
              <a:rPr lang="nl-NL" sz="1200" dirty="0" smtClean="0"/>
              <a:t> </a:t>
            </a:r>
            <a:r>
              <a:rPr lang="nl-NL" sz="1200" dirty="0" smtClean="0"/>
              <a:t>verleden tijd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99886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0" grpId="0" animBg="1"/>
      <p:bldP spid="4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tijden kennen jullie (nog) niet..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181300" y="1681654"/>
            <a:ext cx="8870731" cy="50347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Meneer Vrancken </a:t>
            </a:r>
            <a:r>
              <a:rPr lang="nl-NL" dirty="0">
                <a:solidFill>
                  <a:srgbClr val="FF0000"/>
                </a:solidFill>
              </a:rPr>
              <a:t>zal</a:t>
            </a:r>
            <a:r>
              <a:rPr lang="nl-NL" dirty="0"/>
              <a:t> de opdracht </a:t>
            </a:r>
            <a:r>
              <a:rPr lang="nl-NL" dirty="0">
                <a:solidFill>
                  <a:srgbClr val="FF0000"/>
                </a:solidFill>
              </a:rPr>
              <a:t>uitleggen.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</a:t>
            </a:r>
            <a:r>
              <a:rPr lang="nl-NL" dirty="0"/>
              <a:t>Vrancken </a:t>
            </a:r>
            <a:r>
              <a:rPr lang="nl-NL" dirty="0">
                <a:solidFill>
                  <a:srgbClr val="FF0000"/>
                </a:solidFill>
              </a:rPr>
              <a:t>zou</a:t>
            </a:r>
            <a:r>
              <a:rPr lang="nl-NL" dirty="0"/>
              <a:t> de opdracht </a:t>
            </a:r>
            <a:r>
              <a:rPr lang="nl-NL" dirty="0">
                <a:solidFill>
                  <a:srgbClr val="FF0000"/>
                </a:solidFill>
              </a:rPr>
              <a:t>uitleggen.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</a:t>
            </a:r>
            <a:r>
              <a:rPr lang="nl-NL" dirty="0"/>
              <a:t>Vrancken </a:t>
            </a:r>
            <a:r>
              <a:rPr lang="nl-NL" dirty="0">
                <a:solidFill>
                  <a:srgbClr val="FF0000"/>
                </a:solidFill>
              </a:rPr>
              <a:t>zal</a:t>
            </a:r>
            <a:r>
              <a:rPr lang="nl-NL" dirty="0"/>
              <a:t> de opdracht </a:t>
            </a:r>
            <a:r>
              <a:rPr lang="nl-NL" dirty="0">
                <a:solidFill>
                  <a:srgbClr val="FF0000"/>
                </a:solidFill>
              </a:rPr>
              <a:t>uitgelegd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hebben.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Meneer </a:t>
            </a:r>
            <a:r>
              <a:rPr lang="nl-NL" dirty="0"/>
              <a:t>Vrancken </a:t>
            </a:r>
            <a:r>
              <a:rPr lang="nl-NL" dirty="0">
                <a:solidFill>
                  <a:srgbClr val="FF0000"/>
                </a:solidFill>
              </a:rPr>
              <a:t>zou</a:t>
            </a:r>
            <a:r>
              <a:rPr lang="nl-NL" dirty="0"/>
              <a:t> de opdracht </a:t>
            </a:r>
            <a:r>
              <a:rPr lang="nl-NL" dirty="0">
                <a:solidFill>
                  <a:srgbClr val="FF0000"/>
                </a:solidFill>
              </a:rPr>
              <a:t>uitgelegd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hebben.</a:t>
            </a:r>
          </a:p>
          <a:p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3" name="PIJL-RECHTS 2"/>
          <p:cNvSpPr/>
          <p:nvPr/>
        </p:nvSpPr>
        <p:spPr>
          <a:xfrm>
            <a:off x="6148549" y="1815264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6248400" y="2735338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7028784" y="3591582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7139152" y="4475935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5954099" y="2008179"/>
            <a:ext cx="272743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Onvoltooid tegenwoordige </a:t>
            </a:r>
            <a:r>
              <a:rPr lang="nl-NL" sz="1200" b="1" u="sng" dirty="0" smtClean="0"/>
              <a:t>toekomende</a:t>
            </a:r>
            <a:r>
              <a:rPr lang="nl-NL" sz="1200" u="sng" dirty="0" smtClean="0"/>
              <a:t> </a:t>
            </a:r>
            <a:r>
              <a:rPr lang="nl-NL" sz="1200" dirty="0" smtClean="0"/>
              <a:t> tijd</a:t>
            </a:r>
            <a:endParaRPr lang="nl-NL" sz="1200" dirty="0"/>
          </a:p>
        </p:txBody>
      </p:sp>
      <p:sp>
        <p:nvSpPr>
          <p:cNvPr id="11" name="Tekstvak 10"/>
          <p:cNvSpPr txBox="1"/>
          <p:nvPr/>
        </p:nvSpPr>
        <p:spPr>
          <a:xfrm>
            <a:off x="6140663" y="3792748"/>
            <a:ext cx="272743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voltooid tegenwoordige </a:t>
            </a:r>
            <a:r>
              <a:rPr lang="nl-NL" sz="1200" b="1" u="sng" dirty="0" smtClean="0"/>
              <a:t>toekomende</a:t>
            </a:r>
            <a:r>
              <a:rPr lang="nl-NL" sz="1200" dirty="0" smtClean="0"/>
              <a:t> tijd</a:t>
            </a:r>
            <a:endParaRPr lang="nl-NL" sz="1200" dirty="0"/>
          </a:p>
        </p:txBody>
      </p:sp>
      <p:sp>
        <p:nvSpPr>
          <p:cNvPr id="12" name="Tekstvak 11"/>
          <p:cNvSpPr txBox="1"/>
          <p:nvPr/>
        </p:nvSpPr>
        <p:spPr>
          <a:xfrm>
            <a:off x="6148549" y="2924130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Onvoltooid verleden </a:t>
            </a:r>
            <a:r>
              <a:rPr lang="nl-NL" sz="1200" b="1" u="sng" dirty="0" smtClean="0"/>
              <a:t>toekomende</a:t>
            </a:r>
            <a:r>
              <a:rPr lang="nl-NL" sz="1200" u="sng" dirty="0" smtClean="0"/>
              <a:t> </a:t>
            </a:r>
            <a:r>
              <a:rPr lang="nl-NL" sz="1200" dirty="0" smtClean="0"/>
              <a:t>tijd</a:t>
            </a:r>
            <a:endParaRPr lang="nl-NL" sz="1200" dirty="0"/>
          </a:p>
        </p:txBody>
      </p:sp>
      <p:sp>
        <p:nvSpPr>
          <p:cNvPr id="13" name="Tekstvak 12"/>
          <p:cNvSpPr txBox="1"/>
          <p:nvPr/>
        </p:nvSpPr>
        <p:spPr>
          <a:xfrm>
            <a:off x="6248400" y="4751464"/>
            <a:ext cx="272743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voltooid</a:t>
            </a:r>
            <a:r>
              <a:rPr lang="nl-NL" sz="1200" dirty="0" smtClean="0"/>
              <a:t> </a:t>
            </a:r>
            <a:r>
              <a:rPr lang="nl-NL" sz="1200" dirty="0" smtClean="0"/>
              <a:t>verleden </a:t>
            </a:r>
            <a:r>
              <a:rPr lang="nl-NL" sz="1200" b="1" u="sng" dirty="0" smtClean="0"/>
              <a:t>toekomende</a:t>
            </a:r>
            <a:r>
              <a:rPr lang="nl-NL" sz="1200" dirty="0" smtClean="0"/>
              <a:t> tijd</a:t>
            </a:r>
            <a:endParaRPr lang="nl-NL" sz="1200" dirty="0"/>
          </a:p>
        </p:txBody>
      </p:sp>
      <p:sp>
        <p:nvSpPr>
          <p:cNvPr id="2" name="Tekstvak 1"/>
          <p:cNvSpPr txBox="1"/>
          <p:nvPr/>
        </p:nvSpPr>
        <p:spPr>
          <a:xfrm>
            <a:off x="-8479120" y="3551135"/>
            <a:ext cx="5804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Toekomende tijd</a:t>
            </a:r>
            <a:r>
              <a:rPr lang="nl-NL" dirty="0" smtClean="0"/>
              <a:t>          hulpwerkwoord </a:t>
            </a:r>
            <a:r>
              <a:rPr lang="nl-NL" b="1" dirty="0" smtClean="0"/>
              <a:t>ZULLEN</a:t>
            </a:r>
            <a:r>
              <a:rPr lang="nl-NL" dirty="0" smtClean="0"/>
              <a:t> is nodig</a:t>
            </a:r>
          </a:p>
          <a:p>
            <a:endParaRPr lang="nl-NL" dirty="0"/>
          </a:p>
          <a:p>
            <a:r>
              <a:rPr lang="nl-NL" b="1" u="sng" dirty="0" smtClean="0"/>
              <a:t>Tegenwoordige tijd: </a:t>
            </a:r>
            <a:r>
              <a:rPr lang="nl-NL" dirty="0" smtClean="0"/>
              <a:t>zal/zullen</a:t>
            </a:r>
          </a:p>
          <a:p>
            <a:r>
              <a:rPr lang="nl-NL" b="1" u="sng" dirty="0" smtClean="0"/>
              <a:t>Verleden tijd: </a:t>
            </a:r>
            <a:r>
              <a:rPr lang="nl-NL" dirty="0" smtClean="0"/>
              <a:t>zou/zouden</a:t>
            </a:r>
            <a:endParaRPr lang="nl-NL" dirty="0"/>
          </a:p>
        </p:txBody>
      </p:sp>
      <p:sp>
        <p:nvSpPr>
          <p:cNvPr id="14" name="PIJL-RECHTS 13"/>
          <p:cNvSpPr/>
          <p:nvPr/>
        </p:nvSpPr>
        <p:spPr>
          <a:xfrm>
            <a:off x="2151993" y="5162837"/>
            <a:ext cx="472965" cy="10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54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0" grpId="0" animBg="1"/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 welke tijd staat het?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199" y="1752600"/>
            <a:ext cx="8476593" cy="43735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Kijk eerst naar het </a:t>
            </a:r>
            <a:r>
              <a:rPr lang="nl-NL" dirty="0" smtClean="0">
                <a:solidFill>
                  <a:srgbClr val="FF0000"/>
                </a:solidFill>
              </a:rPr>
              <a:t>GEZEGDE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Voltooide tijd </a:t>
            </a:r>
            <a:r>
              <a:rPr lang="nl-NL" dirty="0"/>
              <a:t>(zijn/hebben) of </a:t>
            </a:r>
            <a:r>
              <a:rPr lang="nl-NL" dirty="0">
                <a:solidFill>
                  <a:srgbClr val="FF0000"/>
                </a:solidFill>
              </a:rPr>
              <a:t>onvoltooide tijd</a:t>
            </a:r>
            <a:r>
              <a:rPr lang="nl-NL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Bekijk de </a:t>
            </a:r>
            <a:r>
              <a:rPr lang="nl-NL" dirty="0" smtClean="0">
                <a:solidFill>
                  <a:srgbClr val="FF0000"/>
                </a:solidFill>
              </a:rPr>
              <a:t>PV</a:t>
            </a:r>
            <a:r>
              <a:rPr lang="nl-NL" dirty="0" smtClean="0"/>
              <a:t>&gt;VT of TT?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Een vorm van </a:t>
            </a:r>
            <a:r>
              <a:rPr lang="nl-NL" dirty="0" smtClean="0">
                <a:solidFill>
                  <a:srgbClr val="FF0000"/>
                </a:solidFill>
              </a:rPr>
              <a:t>zullen</a:t>
            </a:r>
            <a:r>
              <a:rPr lang="nl-NL" dirty="0" smtClean="0"/>
              <a:t> in het gezegde?=Toekomende tijd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u="sng" dirty="0" smtClean="0"/>
              <a:t>Klas 2th3 zou de uitleg over </a:t>
            </a:r>
            <a:r>
              <a:rPr lang="nl-NL" u="sng" dirty="0" err="1" smtClean="0"/>
              <a:t>ww</a:t>
            </a:r>
            <a:r>
              <a:rPr lang="nl-NL" u="sng" dirty="0" smtClean="0"/>
              <a:t>-tijden hebben gekregen.</a:t>
            </a:r>
          </a:p>
          <a:p>
            <a:r>
              <a:rPr lang="nl-NL" b="0" dirty="0" smtClean="0"/>
              <a:t>1: zou hebben gekregen</a:t>
            </a:r>
          </a:p>
          <a:p>
            <a:r>
              <a:rPr lang="nl-NL" b="0" dirty="0" smtClean="0"/>
              <a:t>2: </a:t>
            </a:r>
            <a:r>
              <a:rPr lang="nl-NL" b="0" dirty="0"/>
              <a:t>hebben=voltooide tijd</a:t>
            </a:r>
          </a:p>
          <a:p>
            <a:r>
              <a:rPr lang="nl-NL" b="0" dirty="0" smtClean="0"/>
              <a:t>3: zou=verleden tijd</a:t>
            </a:r>
          </a:p>
          <a:p>
            <a:r>
              <a:rPr lang="nl-NL" b="0" dirty="0" smtClean="0"/>
              <a:t>3: zou= toekomende tijd.</a:t>
            </a:r>
          </a:p>
          <a:p>
            <a:r>
              <a:rPr lang="nl-NL" u="sng" dirty="0" smtClean="0"/>
              <a:t>Voltooid verleden toekomende tijd!</a:t>
            </a:r>
          </a:p>
          <a:p>
            <a:pPr marL="457200" indent="-457200">
              <a:buFont typeface="+mj-lt"/>
              <a:buAutoNum type="arabicPeriod"/>
            </a:pPr>
            <a:endParaRPr lang="nl-NL" u="sng" dirty="0"/>
          </a:p>
        </p:txBody>
      </p:sp>
    </p:spTree>
    <p:extLst>
      <p:ext uri="{BB962C8B-B14F-4D97-AF65-F5344CB8AC3E}">
        <p14:creationId xmlns:p14="http://schemas.microsoft.com/office/powerpoint/2010/main" val="250400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welke tijden staan deze 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gitarist stemt de gitaar.</a:t>
            </a:r>
          </a:p>
          <a:p>
            <a:endParaRPr lang="nl-NL" dirty="0"/>
          </a:p>
          <a:p>
            <a:r>
              <a:rPr lang="nl-NL" dirty="0" smtClean="0"/>
              <a:t>De gitarist zou de gitaar stemmen.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gitarist had de gitaar gestemd.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De gitarist zal de gitaar gestemd hebben.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891734" y="1524318"/>
            <a:ext cx="2835120" cy="397031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Kijk eerst naar het </a:t>
            </a:r>
            <a:r>
              <a:rPr lang="nl-NL" dirty="0">
                <a:solidFill>
                  <a:srgbClr val="FF0000"/>
                </a:solidFill>
              </a:rPr>
              <a:t>GEZEGDE 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Voltooide tijd </a:t>
            </a:r>
            <a:r>
              <a:rPr lang="nl-NL" dirty="0"/>
              <a:t>(zijn/hebben) of </a:t>
            </a:r>
            <a:r>
              <a:rPr lang="nl-NL" dirty="0">
                <a:solidFill>
                  <a:srgbClr val="FF0000"/>
                </a:solidFill>
              </a:rPr>
              <a:t>onvoltooide tijd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Bekijk de </a:t>
            </a:r>
            <a:r>
              <a:rPr lang="nl-NL" dirty="0">
                <a:solidFill>
                  <a:srgbClr val="FF0000"/>
                </a:solidFill>
              </a:rPr>
              <a:t>PV</a:t>
            </a:r>
            <a:r>
              <a:rPr lang="nl-NL" dirty="0"/>
              <a:t>&gt;VT of TT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vorm van </a:t>
            </a:r>
            <a:r>
              <a:rPr lang="nl-NL" dirty="0">
                <a:solidFill>
                  <a:srgbClr val="FF0000"/>
                </a:solidFill>
              </a:rPr>
              <a:t>zullen</a:t>
            </a:r>
            <a:r>
              <a:rPr lang="nl-NL" dirty="0"/>
              <a:t> in het gezegde?=Toekomende tijd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73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welke tijden staan deze 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gitarist </a:t>
            </a:r>
            <a:r>
              <a:rPr lang="nl-NL" dirty="0" smtClean="0">
                <a:solidFill>
                  <a:srgbClr val="FF0000"/>
                </a:solidFill>
              </a:rPr>
              <a:t>stemt</a:t>
            </a:r>
            <a:r>
              <a:rPr lang="nl-NL" dirty="0" smtClean="0"/>
              <a:t> de gitaar. OTT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gitarist </a:t>
            </a:r>
            <a:r>
              <a:rPr lang="nl-NL" dirty="0" smtClean="0">
                <a:solidFill>
                  <a:srgbClr val="FF0000"/>
                </a:solidFill>
              </a:rPr>
              <a:t>zou </a:t>
            </a:r>
            <a:r>
              <a:rPr lang="nl-NL" dirty="0" smtClean="0"/>
              <a:t>de gitaar </a:t>
            </a:r>
            <a:r>
              <a:rPr lang="nl-NL" dirty="0" smtClean="0">
                <a:solidFill>
                  <a:srgbClr val="FF0000"/>
                </a:solidFill>
              </a:rPr>
              <a:t>stemmen. </a:t>
            </a:r>
            <a:r>
              <a:rPr lang="nl-NL" dirty="0" smtClean="0"/>
              <a:t>OVTT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gitarist </a:t>
            </a:r>
            <a:r>
              <a:rPr lang="nl-NL" dirty="0" smtClean="0">
                <a:solidFill>
                  <a:srgbClr val="FF0000"/>
                </a:solidFill>
              </a:rPr>
              <a:t>had </a:t>
            </a:r>
            <a:r>
              <a:rPr lang="nl-NL" dirty="0" smtClean="0"/>
              <a:t>de gitaar </a:t>
            </a:r>
            <a:r>
              <a:rPr lang="nl-NL" dirty="0" smtClean="0">
                <a:solidFill>
                  <a:srgbClr val="FF0000"/>
                </a:solidFill>
              </a:rPr>
              <a:t>gestemd. </a:t>
            </a:r>
            <a:r>
              <a:rPr lang="nl-NL" dirty="0" smtClean="0">
                <a:solidFill>
                  <a:srgbClr val="000000"/>
                </a:solidFill>
              </a:rPr>
              <a:t>VVT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De gitarist </a:t>
            </a:r>
            <a:r>
              <a:rPr lang="nl-NL" dirty="0" smtClean="0">
                <a:solidFill>
                  <a:srgbClr val="FF0000"/>
                </a:solidFill>
              </a:rPr>
              <a:t>zal</a:t>
            </a:r>
            <a:r>
              <a:rPr lang="nl-NL" dirty="0" smtClean="0"/>
              <a:t> de gitaar </a:t>
            </a:r>
            <a:r>
              <a:rPr lang="nl-NL" dirty="0" smtClean="0">
                <a:solidFill>
                  <a:srgbClr val="FF0000"/>
                </a:solidFill>
              </a:rPr>
              <a:t>gestemd hebben. </a:t>
            </a:r>
            <a:r>
              <a:rPr lang="nl-NL" dirty="0" smtClean="0">
                <a:solidFill>
                  <a:srgbClr val="000000"/>
                </a:solidFill>
              </a:rPr>
              <a:t>VTTT</a:t>
            </a: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891734" y="1524318"/>
            <a:ext cx="2835120" cy="397031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Kijk eerst naar het </a:t>
            </a:r>
            <a:r>
              <a:rPr lang="nl-NL" dirty="0">
                <a:solidFill>
                  <a:srgbClr val="FF0000"/>
                </a:solidFill>
              </a:rPr>
              <a:t>GEZEGDE 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0000"/>
                </a:solidFill>
              </a:rPr>
              <a:t>Voltooide tijd </a:t>
            </a:r>
            <a:r>
              <a:rPr lang="nl-NL" dirty="0"/>
              <a:t>(zijn/hebben) of </a:t>
            </a:r>
            <a:r>
              <a:rPr lang="nl-NL" dirty="0">
                <a:solidFill>
                  <a:srgbClr val="FF0000"/>
                </a:solidFill>
              </a:rPr>
              <a:t>onvoltooide tijd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Bekijk de </a:t>
            </a:r>
            <a:r>
              <a:rPr lang="nl-NL" dirty="0">
                <a:solidFill>
                  <a:srgbClr val="FF0000"/>
                </a:solidFill>
              </a:rPr>
              <a:t>PV</a:t>
            </a:r>
            <a:r>
              <a:rPr lang="nl-NL" dirty="0"/>
              <a:t>&gt;VT of TT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Een vorm van </a:t>
            </a:r>
            <a:r>
              <a:rPr lang="nl-NL" dirty="0">
                <a:solidFill>
                  <a:srgbClr val="FF0000"/>
                </a:solidFill>
              </a:rPr>
              <a:t>zullen</a:t>
            </a:r>
            <a:r>
              <a:rPr lang="nl-NL" dirty="0"/>
              <a:t> in het gezegde?=Toekomende tijd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93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356</TotalTime>
  <Words>436</Words>
  <Application>Microsoft Macintosh PowerPoint</Application>
  <PresentationFormat>Diavoorstelling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Grammatica</vt:lpstr>
      <vt:lpstr>Wat gaan we deze les leren</vt:lpstr>
      <vt:lpstr>Wat is verschil tussen onderstaande zinnen</vt:lpstr>
      <vt:lpstr>Deze tijden kennen jullie al..</vt:lpstr>
      <vt:lpstr>Deze tijden kennen jullie (nog) niet..</vt:lpstr>
      <vt:lpstr>In welke tijd staat het?</vt:lpstr>
      <vt:lpstr>In welke tijden staan deze zinnen?</vt:lpstr>
      <vt:lpstr>In welke tijden staan deze zinnen?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33</cp:revision>
  <dcterms:created xsi:type="dcterms:W3CDTF">2015-08-26T11:58:10Z</dcterms:created>
  <dcterms:modified xsi:type="dcterms:W3CDTF">2016-04-22T10:31:21Z</dcterms:modified>
</cp:coreProperties>
</file>