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9" r:id="rId5"/>
    <p:sldId id="260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ABC8FA-434A-4C06-8468-72ED89BDA4C0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Nevenschikking en onderschikking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Voegwoorden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7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een voegwoord is;</a:t>
            </a:r>
          </a:p>
          <a:p>
            <a:r>
              <a:rPr lang="nl-NL" dirty="0" smtClean="0"/>
              <a:t>Wat het verschil is tussen nevenschikkend en onderschikkend.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14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Even herhalen wat we geleerd hebben: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Enkelvoudige zin: </a:t>
            </a:r>
            <a:r>
              <a:rPr lang="nl-NL" dirty="0" smtClean="0"/>
              <a:t>zin met </a:t>
            </a:r>
            <a:r>
              <a:rPr lang="nl-NL" sz="3200" u="sng" dirty="0" smtClean="0"/>
              <a:t>1</a:t>
            </a:r>
            <a:r>
              <a:rPr lang="nl-NL" dirty="0" smtClean="0"/>
              <a:t> 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Samengestelde zin: </a:t>
            </a:r>
            <a:r>
              <a:rPr lang="nl-NL" dirty="0" smtClean="0"/>
              <a:t>zin met meer dan </a:t>
            </a:r>
            <a:r>
              <a:rPr lang="nl-NL" sz="3200" u="sng" dirty="0" smtClean="0"/>
              <a:t>1 </a:t>
            </a:r>
            <a:r>
              <a:rPr lang="nl-NL" dirty="0" smtClean="0"/>
              <a:t>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Hoofdzin: </a:t>
            </a:r>
            <a:r>
              <a:rPr lang="nl-NL" dirty="0" smtClean="0"/>
              <a:t>het onderwerp en persoonsvorm staan naast elkaar.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Bijzin: </a:t>
            </a:r>
            <a:r>
              <a:rPr lang="nl-NL" dirty="0" smtClean="0"/>
              <a:t>tussen het onderwerp en persoonsvorm </a:t>
            </a:r>
            <a:r>
              <a:rPr lang="nl-NL" u="sng" dirty="0" smtClean="0"/>
              <a:t>kunnen</a:t>
            </a:r>
            <a:r>
              <a:rPr lang="nl-NL" dirty="0" smtClean="0"/>
              <a:t> ook andere zinsdelen staan.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0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een voegwoord?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Een voegwoord plakt twee zinnen aan elkaar.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Er zijn twee soorten: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Nevenschikkende voegwoord </a:t>
            </a:r>
            <a:r>
              <a:rPr lang="nl-NL" dirty="0" smtClean="0"/>
              <a:t>(</a:t>
            </a:r>
            <a:r>
              <a:rPr lang="nl-NL" sz="1400" dirty="0" smtClean="0"/>
              <a:t>en, maar, want, of, dus)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Onderschikkende voegwoord </a:t>
            </a:r>
            <a:r>
              <a:rPr lang="nl-NL" dirty="0" smtClean="0"/>
              <a:t>(</a:t>
            </a:r>
            <a:r>
              <a:rPr lang="nl-NL" sz="1400" dirty="0" smtClean="0"/>
              <a:t>aangezien, als, dat , doordat, hoewel, mits, nadat, of, ofschoon, omdat, zodat, opdat, terwijl, toen, zodra)</a:t>
            </a:r>
            <a:endParaRPr lang="nl-NL" sz="14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72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Onderschikkend voegwoord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onderschikkend </a:t>
            </a:r>
            <a:r>
              <a:rPr lang="nl-NL" dirty="0" smtClean="0"/>
              <a:t>voegwoord verbindt een hoofdzin met een bijzin.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1800" dirty="0"/>
              <a:t>De leerlingen vinden deze les wel makkelijk</a:t>
            </a:r>
            <a:r>
              <a:rPr lang="nl-NL" sz="1800" dirty="0" smtClean="0"/>
              <a:t>, </a:t>
            </a:r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endParaRPr lang="nl-NL" sz="1800" dirty="0" smtClean="0"/>
          </a:p>
          <a:p>
            <a:endParaRPr lang="nl-NL" sz="1800" dirty="0"/>
          </a:p>
          <a:p>
            <a:r>
              <a:rPr lang="nl-NL" sz="1800" dirty="0" smtClean="0"/>
              <a:t>Hij </a:t>
            </a:r>
            <a:r>
              <a:rPr lang="nl-NL" sz="1800" dirty="0"/>
              <a:t>leek behoorlijk zeker van zijn zaak</a:t>
            </a:r>
            <a:r>
              <a:rPr lang="nl-NL" sz="1800" dirty="0" smtClean="0"/>
              <a:t>,</a:t>
            </a:r>
            <a:endParaRPr lang="nl-NL" sz="1800" dirty="0"/>
          </a:p>
          <a:p>
            <a:pPr marL="0" indent="0">
              <a:buNone/>
            </a:pPr>
            <a:endParaRPr lang="nl-NL" sz="2800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771800" y="2708920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178163" y="3610026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2214950" y="4335536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703606" y="5316683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166066" y="296569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omdat</a:t>
            </a:r>
            <a:r>
              <a:rPr lang="nl-NL" dirty="0"/>
              <a:t> zij zo slim zijn.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624416" y="4725144"/>
            <a:ext cx="3348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terwijl </a:t>
            </a:r>
            <a:r>
              <a:rPr lang="nl-NL" dirty="0"/>
              <a:t>hij het antwoord fout had</a:t>
            </a:r>
          </a:p>
        </p:txBody>
      </p:sp>
    </p:spTree>
    <p:extLst>
      <p:ext uri="{BB962C8B-B14F-4D97-AF65-F5344CB8AC3E}">
        <p14:creationId xmlns:p14="http://schemas.microsoft.com/office/powerpoint/2010/main" val="289273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Nevenschikkend voegwoord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 smtClean="0"/>
              <a:t>Een </a:t>
            </a:r>
            <a:r>
              <a:rPr lang="nl-NL" sz="2000" dirty="0" smtClean="0">
                <a:solidFill>
                  <a:srgbClr val="FF0000"/>
                </a:solidFill>
              </a:rPr>
              <a:t>nevenschikkend</a:t>
            </a:r>
            <a:r>
              <a:rPr lang="nl-NL" sz="2000" dirty="0" smtClean="0"/>
              <a:t> voegwoord verbindt twee  gelijkwaardige zinnen  (twee hoofdzinnen of twee bijzinnen met elkaar. )</a:t>
            </a:r>
          </a:p>
          <a:p>
            <a:pPr marL="0" indent="0">
              <a:buNone/>
            </a:pPr>
            <a:endParaRPr lang="nl-NL" dirty="0"/>
          </a:p>
          <a:p>
            <a:endParaRPr lang="nl-NL" sz="1800" dirty="0"/>
          </a:p>
          <a:p>
            <a:endParaRPr lang="nl-NL" sz="1400" dirty="0" smtClean="0"/>
          </a:p>
          <a:p>
            <a:r>
              <a:rPr lang="nl-NL" sz="1400" dirty="0" smtClean="0"/>
              <a:t>Hij had het antwoord fout,                                                                    </a:t>
            </a:r>
            <a:endParaRPr lang="nl-NL" sz="1400" dirty="0"/>
          </a:p>
          <a:p>
            <a:pPr marL="0" indent="0">
              <a:buNone/>
            </a:pPr>
            <a:endParaRPr lang="nl-NL" dirty="0" smtClean="0"/>
          </a:p>
          <a:p>
            <a:endParaRPr lang="nl-NL" sz="1400" dirty="0" smtClean="0"/>
          </a:p>
          <a:p>
            <a:endParaRPr lang="nl-NL" sz="1400" dirty="0"/>
          </a:p>
          <a:p>
            <a:endParaRPr lang="nl-NL" sz="1400" dirty="0" smtClean="0"/>
          </a:p>
          <a:p>
            <a:endParaRPr lang="nl-NL" sz="1400" dirty="0" smtClean="0"/>
          </a:p>
          <a:p>
            <a:endParaRPr lang="nl-NL" sz="1400" dirty="0"/>
          </a:p>
          <a:p>
            <a:r>
              <a:rPr lang="nl-NL" sz="1400" dirty="0" smtClean="0"/>
              <a:t>De leraar vond het niet zo erg, </a:t>
            </a:r>
            <a:r>
              <a:rPr lang="nl-NL" sz="1400" dirty="0" smtClean="0">
                <a:solidFill>
                  <a:srgbClr val="FF0000"/>
                </a:solidFill>
              </a:rPr>
              <a:t>want</a:t>
            </a:r>
            <a:r>
              <a:rPr lang="nl-NL" sz="1400" dirty="0" smtClean="0"/>
              <a:t> hij ging de les nog een keer herhalen</a:t>
            </a:r>
            <a:r>
              <a:rPr lang="nl-NL" dirty="0" smtClean="0"/>
              <a:t>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43054" y="3068960"/>
            <a:ext cx="1944216" cy="212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3053516" y="3689710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5940152" y="3717613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399051" y="5229376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663689" y="5229376"/>
            <a:ext cx="2232248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2782697" y="3398244"/>
            <a:ext cx="3044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rgbClr val="FF0000"/>
                </a:solidFill>
              </a:rPr>
              <a:t>omdat</a:t>
            </a:r>
            <a:r>
              <a:rPr lang="nl-NL" sz="1400" dirty="0" smtClean="0"/>
              <a:t> hij niet oplette tijdens de les,</a:t>
            </a:r>
            <a:endParaRPr lang="nl-NL" sz="1400" dirty="0"/>
          </a:p>
        </p:txBody>
      </p:sp>
      <p:sp>
        <p:nvSpPr>
          <p:cNvPr id="12" name="Tekstvak 11"/>
          <p:cNvSpPr txBox="1"/>
          <p:nvPr/>
        </p:nvSpPr>
        <p:spPr>
          <a:xfrm>
            <a:off x="5666925" y="3425225"/>
            <a:ext cx="2920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rgbClr val="FF0000"/>
                </a:solidFill>
              </a:rPr>
              <a:t>hoewel</a:t>
            </a:r>
            <a:r>
              <a:rPr lang="nl-NL" sz="1400" dirty="0" smtClean="0"/>
              <a:t> dat wel de bedoeling is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93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dirty="0" smtClean="0"/>
              <a:t>Even oefenen! Wat is de structuur van de zinnen en welke voegwoorden staan erin? Benoem de voegwoorden!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Zal ik vanmiddag huiswerk gaan maken of ga ik zwemmen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De </a:t>
            </a:r>
            <a:r>
              <a:rPr lang="nl-NL" dirty="0"/>
              <a:t>les gaat erg </a:t>
            </a:r>
            <a:r>
              <a:rPr lang="nl-NL" dirty="0" smtClean="0"/>
              <a:t>goed doordat de </a:t>
            </a:r>
            <a:r>
              <a:rPr lang="nl-NL" dirty="0"/>
              <a:t>leerlingen goed mee doen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Hij </a:t>
            </a:r>
            <a:r>
              <a:rPr lang="nl-NL" dirty="0"/>
              <a:t>houdt van biefstuk en hij vindt karbonades niet zo lekker</a:t>
            </a:r>
            <a:r>
              <a:rPr lang="nl-NL" dirty="0" smtClean="0"/>
              <a:t>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Hij had geen </a:t>
            </a:r>
            <a:r>
              <a:rPr lang="nl-NL" dirty="0" err="1" smtClean="0"/>
              <a:t>geodriehoek</a:t>
            </a:r>
            <a:r>
              <a:rPr lang="nl-NL" dirty="0" smtClean="0"/>
              <a:t> bij zich omdat hij die vergeten was.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050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smtClean="0"/>
              <a:t>De antwoorden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Zal ik vanmiddag huiswerk gaan maken of ga ik zwemmen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 err="1"/>
              <a:t>h</a:t>
            </a:r>
            <a:r>
              <a:rPr lang="nl-NL" dirty="0" err="1" smtClean="0"/>
              <a:t>oofdzin+hoofdzin</a:t>
            </a:r>
            <a:r>
              <a:rPr lang="nl-NL" dirty="0" smtClean="0"/>
              <a:t>, </a:t>
            </a:r>
            <a:r>
              <a:rPr lang="nl-NL" dirty="0" err="1" smtClean="0"/>
              <a:t>nevenschikkendvoegwoord</a:t>
            </a:r>
            <a:r>
              <a:rPr lang="nl-NL" dirty="0" smtClean="0"/>
              <a:t>=of</a:t>
            </a:r>
          </a:p>
          <a:p>
            <a:endParaRPr lang="nl-NL" dirty="0"/>
          </a:p>
          <a:p>
            <a:r>
              <a:rPr lang="nl-NL" dirty="0" smtClean="0"/>
              <a:t>De </a:t>
            </a:r>
            <a:r>
              <a:rPr lang="nl-NL" dirty="0"/>
              <a:t>les gaat erg </a:t>
            </a:r>
            <a:r>
              <a:rPr lang="nl-NL" dirty="0" smtClean="0"/>
              <a:t>goed doordat de </a:t>
            </a:r>
            <a:r>
              <a:rPr lang="nl-NL" dirty="0"/>
              <a:t>leerlingen goed mee doen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err="1"/>
              <a:t>h</a:t>
            </a:r>
            <a:r>
              <a:rPr lang="nl-NL" dirty="0" err="1" smtClean="0"/>
              <a:t>oofdzin+bijzin</a:t>
            </a:r>
            <a:r>
              <a:rPr lang="nl-NL" dirty="0" smtClean="0"/>
              <a:t>, onderschikkend voegwoord=doordat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Hij houdt van biefstuk en hij vindt karbonades niet zo lekker</a:t>
            </a:r>
            <a:r>
              <a:rPr lang="nl-NL" dirty="0" smtClean="0"/>
              <a:t>.</a:t>
            </a:r>
            <a:endParaRPr lang="nl-NL" dirty="0"/>
          </a:p>
          <a:p>
            <a:pPr marL="0" indent="0">
              <a:buNone/>
            </a:pPr>
            <a:r>
              <a:rPr lang="nl-NL" dirty="0" err="1"/>
              <a:t>h</a:t>
            </a:r>
            <a:r>
              <a:rPr lang="nl-NL" dirty="0" err="1" smtClean="0"/>
              <a:t>oofdzin+hoofdzin</a:t>
            </a:r>
            <a:r>
              <a:rPr lang="nl-NL" dirty="0" smtClean="0"/>
              <a:t>, nevenschikkend voegwoord=en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Hij had geen </a:t>
            </a:r>
            <a:r>
              <a:rPr lang="nl-NL" dirty="0" err="1"/>
              <a:t>geodriehoek</a:t>
            </a:r>
            <a:r>
              <a:rPr lang="nl-NL" dirty="0"/>
              <a:t> bij zich </a:t>
            </a:r>
            <a:r>
              <a:rPr lang="nl-NL" dirty="0" smtClean="0"/>
              <a:t>omdat </a:t>
            </a:r>
            <a:r>
              <a:rPr lang="nl-NL" dirty="0"/>
              <a:t>hij die vergeten was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err="1"/>
              <a:t>h</a:t>
            </a:r>
            <a:r>
              <a:rPr lang="nl-NL" dirty="0" err="1" smtClean="0"/>
              <a:t>oofdzin+bijzin</a:t>
            </a:r>
            <a:r>
              <a:rPr lang="nl-NL" dirty="0" smtClean="0"/>
              <a:t>, onderschikkend voegwoord=omdat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2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164</TotalTime>
  <Words>375</Words>
  <Application>Microsoft Office PowerPoint</Application>
  <PresentationFormat>Diavoorstelling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Civiel</vt:lpstr>
      <vt:lpstr>Voegwoorden </vt:lpstr>
      <vt:lpstr>Aan het einde van deze les weet je</vt:lpstr>
      <vt:lpstr>Even herhalen wat we geleerd hebben:</vt:lpstr>
      <vt:lpstr>Wat is een voegwoord?</vt:lpstr>
      <vt:lpstr>Onderschikkend voegwoord</vt:lpstr>
      <vt:lpstr>Nevenschikkend voegwoord</vt:lpstr>
      <vt:lpstr>Even oefenen! Wat is de structuur van de zinnen en welke voegwoorden staan erin? Benoem de voegwoorden!</vt:lpstr>
      <vt:lpstr>De antwoorden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Enkelvoudige en samengestelde zinnen</dc:title>
  <dc:creator>Vrancken, Remco</dc:creator>
  <cp:lastModifiedBy>BET-Klas129-03</cp:lastModifiedBy>
  <cp:revision>25</cp:revision>
  <dcterms:created xsi:type="dcterms:W3CDTF">2014-04-19T10:34:32Z</dcterms:created>
  <dcterms:modified xsi:type="dcterms:W3CDTF">2016-02-03T16:01:47Z</dcterms:modified>
</cp:coreProperties>
</file>