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63" r:id="rId3"/>
    <p:sldId id="257" r:id="rId4"/>
    <p:sldId id="266" r:id="rId5"/>
    <p:sldId id="267" r:id="rId6"/>
    <p:sldId id="258" r:id="rId7"/>
    <p:sldId id="268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November 11,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November 11,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November 11,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November 11,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November 11,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November 11,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November 11,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November 11,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November 11,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November 11,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November 11,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November 11,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Fictie </a:t>
            </a:r>
            <a:r>
              <a:rPr lang="nl-NL" dirty="0"/>
              <a:t>4</a:t>
            </a:r>
            <a:r>
              <a:rPr lang="nl-NL" dirty="0" smtClean="0"/>
              <a:t>.1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Effect van vertelstandpunt, tijd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48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het einde van e les weet je…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Welke effect het  vertelstandpunten heeft voor de manier van vertellen. 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Wat het verschil is tussen een alwetend en niet-alwetend perspectief.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30136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Nakijken opdrachten fictie 3.1 (10m)</a:t>
            </a:r>
            <a:r>
              <a:rPr lang="nl-NL" dirty="0"/>
              <a:t> </a:t>
            </a: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Uitleg </a:t>
            </a:r>
            <a:r>
              <a:rPr lang="nl-NL" dirty="0"/>
              <a:t>alwetende en </a:t>
            </a:r>
            <a:r>
              <a:rPr lang="nl-NL" dirty="0" smtClean="0"/>
              <a:t>niet-alwetende verteller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Voorlezen verhaal en klassikaal maken van </a:t>
            </a:r>
            <a:r>
              <a:rPr lang="nl-NL" dirty="0" err="1" smtClean="0"/>
              <a:t>opdr</a:t>
            </a:r>
            <a:r>
              <a:rPr lang="nl-NL" dirty="0" smtClean="0"/>
              <a:t> 1  (10m)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Elkaar </a:t>
            </a:r>
            <a:r>
              <a:rPr lang="nl-NL" dirty="0" smtClean="0"/>
              <a:t>feedback </a:t>
            </a:r>
            <a:r>
              <a:rPr lang="nl-NL" dirty="0" smtClean="0"/>
              <a:t>geven op </a:t>
            </a:r>
            <a:r>
              <a:rPr lang="nl-NL" dirty="0" err="1" smtClean="0"/>
              <a:t>opdr</a:t>
            </a:r>
            <a:r>
              <a:rPr lang="nl-NL" dirty="0" smtClean="0"/>
              <a:t>. </a:t>
            </a:r>
            <a:r>
              <a:rPr lang="nl-NL" dirty="0" smtClean="0"/>
              <a:t>7a paragraaf 3.1 </a:t>
            </a:r>
            <a:r>
              <a:rPr lang="nl-NL" dirty="0" smtClean="0"/>
              <a:t>(10m)</a:t>
            </a: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Maken opdrachten </a:t>
            </a:r>
            <a:r>
              <a:rPr lang="nl-NL" dirty="0" smtClean="0"/>
              <a:t>3,4,7 paragraaf 4.1 </a:t>
            </a:r>
            <a:r>
              <a:rPr lang="nl-NL" dirty="0" smtClean="0"/>
              <a:t>(20m)</a:t>
            </a:r>
          </a:p>
        </p:txBody>
      </p:sp>
    </p:spTree>
    <p:extLst>
      <p:ext uri="{BB962C8B-B14F-4D97-AF65-F5344CB8AC3E}">
        <p14:creationId xmlns:p14="http://schemas.microsoft.com/office/powerpoint/2010/main" val="424100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Nakijkdia</a:t>
            </a:r>
            <a:r>
              <a:rPr lang="nl-NL" dirty="0" smtClean="0"/>
              <a:t> 1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8764" y="1611517"/>
            <a:ext cx="8455937" cy="5088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00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Nakijkdia</a:t>
            </a:r>
            <a:r>
              <a:rPr lang="nl-NL" dirty="0" smtClean="0"/>
              <a:t>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2428" y="1524318"/>
            <a:ext cx="8537418" cy="5333682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28" y="1524318"/>
            <a:ext cx="8446883" cy="504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81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0" y="1600200"/>
            <a:ext cx="6161314" cy="5018314"/>
          </a:xfrm>
        </p:spPr>
        <p:txBody>
          <a:bodyPr>
            <a:normAutofit/>
          </a:bodyPr>
          <a:lstStyle/>
          <a:p>
            <a:r>
              <a:rPr lang="nl-NL" u="sng" dirty="0" smtClean="0"/>
              <a:t>Alwetend perspectief </a:t>
            </a:r>
            <a:r>
              <a:rPr lang="nl-NL" b="0" dirty="0" smtClean="0"/>
              <a:t>      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0" dirty="0" smtClean="0"/>
              <a:t>hij/zij </a:t>
            </a:r>
            <a:r>
              <a:rPr lang="nl-NL" u="sng" dirty="0" smtClean="0"/>
              <a:t>kent het hele verhaal </a:t>
            </a:r>
            <a:r>
              <a:rPr lang="nl-NL" b="0" dirty="0" smtClean="0"/>
              <a:t>en weet </a:t>
            </a:r>
            <a:r>
              <a:rPr lang="nl-NL" u="sng" dirty="0" smtClean="0"/>
              <a:t>ALLES </a:t>
            </a:r>
            <a:r>
              <a:rPr lang="nl-NL" b="0" dirty="0" smtClean="0"/>
              <a:t> van </a:t>
            </a:r>
            <a:r>
              <a:rPr lang="nl-NL" u="sng" dirty="0" smtClean="0"/>
              <a:t>IEDEREEN.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0" dirty="0" smtClean="0"/>
              <a:t>Verhaal wordt </a:t>
            </a:r>
            <a:r>
              <a:rPr lang="nl-NL" u="sng" dirty="0" smtClean="0"/>
              <a:t>achteraf</a:t>
            </a:r>
            <a:r>
              <a:rPr lang="nl-NL" b="0" dirty="0" smtClean="0"/>
              <a:t> door de hoofdpersoon </a:t>
            </a:r>
            <a:r>
              <a:rPr lang="nl-NL" u="sng" dirty="0" smtClean="0"/>
              <a:t>verteld.</a:t>
            </a:r>
          </a:p>
          <a:p>
            <a:endParaRPr lang="nl-NL" b="0" dirty="0"/>
          </a:p>
          <a:p>
            <a:r>
              <a:rPr lang="nl-NL" u="sng" dirty="0" smtClean="0"/>
              <a:t>Niet alwetend perspectief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0" dirty="0" smtClean="0"/>
              <a:t>Hoofdpersoon vertelt met het verhaal mee.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0" dirty="0" smtClean="0"/>
              <a:t>Hij weet alleen zijn eigen aandeel in gebeurtenissen.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0" dirty="0"/>
          </a:p>
          <a:p>
            <a:endParaRPr lang="nl-NL" b="0" dirty="0" smtClean="0"/>
          </a:p>
          <a:p>
            <a:endParaRPr lang="nl-NL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446475" cy="1371600"/>
          </a:xfrm>
        </p:spPr>
        <p:txBody>
          <a:bodyPr>
            <a:normAutofit/>
          </a:bodyPr>
          <a:lstStyle/>
          <a:p>
            <a:pPr algn="ctr"/>
            <a:r>
              <a:rPr lang="nl-NL" dirty="0" smtClean="0"/>
              <a:t>Alwetend en niet alwetend perspectief</a:t>
            </a:r>
            <a:endParaRPr lang="nl-NL" dirty="0"/>
          </a:p>
        </p:txBody>
      </p:sp>
      <p:sp>
        <p:nvSpPr>
          <p:cNvPr id="5" name="PIJL-OMLAAG 4"/>
          <p:cNvSpPr/>
          <p:nvPr/>
        </p:nvSpPr>
        <p:spPr>
          <a:xfrm>
            <a:off x="886278" y="2003803"/>
            <a:ext cx="326572" cy="7099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0925" y="1690734"/>
            <a:ext cx="2724150" cy="1676400"/>
          </a:xfrm>
          <a:prstGeom prst="rect">
            <a:avLst/>
          </a:prstGeom>
        </p:spPr>
      </p:pic>
      <p:sp>
        <p:nvSpPr>
          <p:cNvPr id="8" name="PIJL-OMLAAG 7"/>
          <p:cNvSpPr/>
          <p:nvPr/>
        </p:nvSpPr>
        <p:spPr>
          <a:xfrm>
            <a:off x="998828" y="4228870"/>
            <a:ext cx="326572" cy="7099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480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0" y="1600200"/>
            <a:ext cx="6161314" cy="5018314"/>
          </a:xfrm>
        </p:spPr>
        <p:txBody>
          <a:bodyPr>
            <a:normAutofit/>
          </a:bodyPr>
          <a:lstStyle/>
          <a:p>
            <a:endParaRPr lang="nl-NL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446475" cy="1371600"/>
          </a:xfrm>
        </p:spPr>
        <p:txBody>
          <a:bodyPr>
            <a:normAutofit/>
          </a:bodyPr>
          <a:lstStyle/>
          <a:p>
            <a:pPr algn="ctr"/>
            <a:r>
              <a:rPr lang="nl-NL" dirty="0" smtClean="0"/>
              <a:t>Alwetend en niet alwetend perspectief</a:t>
            </a:r>
            <a:endParaRPr lang="nl-NL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649318"/>
              </p:ext>
            </p:extLst>
          </p:nvPr>
        </p:nvGraphicFramePr>
        <p:xfrm>
          <a:off x="1031781" y="1784136"/>
          <a:ext cx="5006880" cy="2325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8960"/>
                <a:gridCol w="1668960"/>
                <a:gridCol w="1668960"/>
              </a:tblGrid>
              <a:tr h="381184"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smtClean="0"/>
                        <a:t>alwetend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smtClean="0"/>
                        <a:t>Niet-alwetend</a:t>
                      </a:r>
                      <a:endParaRPr lang="nl-NL" sz="1400" dirty="0"/>
                    </a:p>
                  </a:txBody>
                  <a:tcPr/>
                </a:tc>
              </a:tr>
              <a:tr h="648012">
                <a:tc>
                  <a:txBody>
                    <a:bodyPr/>
                    <a:lstStyle/>
                    <a:p>
                      <a:r>
                        <a:rPr lang="nl-NL" sz="1400" smtClean="0"/>
                        <a:t>Vertelstandpunt</a:t>
                      </a:r>
                      <a:r>
                        <a:rPr lang="nl-NL" sz="1400" baseline="0" smtClean="0"/>
                        <a:t> 1</a:t>
                      </a:r>
                      <a:r>
                        <a:rPr lang="nl-NL" sz="1400" baseline="30000" smtClean="0"/>
                        <a:t>ste</a:t>
                      </a:r>
                      <a:r>
                        <a:rPr lang="nl-NL" sz="1400" baseline="0" smtClean="0"/>
                        <a:t> persoon 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kan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smtClean="0"/>
                        <a:t>kan</a:t>
                      </a:r>
                      <a:endParaRPr lang="nl-NL" sz="1400" dirty="0"/>
                    </a:p>
                  </a:txBody>
                  <a:tcPr/>
                </a:tc>
              </a:tr>
              <a:tr h="648012">
                <a:tc>
                  <a:txBody>
                    <a:bodyPr/>
                    <a:lstStyle/>
                    <a:p>
                      <a:r>
                        <a:rPr lang="nl-NL" sz="1400" smtClean="0"/>
                        <a:t>Vertelstandpunt 3</a:t>
                      </a:r>
                      <a:r>
                        <a:rPr lang="nl-NL" sz="1400" baseline="30000" smtClean="0"/>
                        <a:t>de</a:t>
                      </a:r>
                      <a:r>
                        <a:rPr lang="nl-NL" sz="1400" smtClean="0"/>
                        <a:t> persoon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kan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smtClean="0"/>
                        <a:t>kan</a:t>
                      </a:r>
                      <a:endParaRPr lang="nl-NL" sz="1400" dirty="0"/>
                    </a:p>
                  </a:txBody>
                  <a:tcPr/>
                </a:tc>
              </a:tr>
              <a:tr h="648012">
                <a:tc>
                  <a:txBody>
                    <a:bodyPr/>
                    <a:lstStyle/>
                    <a:p>
                      <a:r>
                        <a:rPr lang="nl-NL" sz="1400" smtClean="0"/>
                        <a:t>Wisselend</a:t>
                      </a:r>
                      <a:r>
                        <a:rPr lang="nl-NL" sz="1400" baseline="0" smtClean="0"/>
                        <a:t> standpunt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smtClean="0"/>
                        <a:t>Altijd!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8076" y="1634743"/>
            <a:ext cx="2140081" cy="4664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25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 descr="huiswerk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3" b="5517"/>
          <a:stretch/>
        </p:blipFill>
        <p:spPr>
          <a:xfrm>
            <a:off x="3737655" y="990600"/>
            <a:ext cx="5111750" cy="5448300"/>
          </a:xfrm>
        </p:spPr>
      </p:pic>
      <p:sp>
        <p:nvSpPr>
          <p:cNvPr id="3" name="Tijdelijke aanduiding voor teks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 dirty="0"/>
          </a:p>
          <a:p>
            <a:r>
              <a:rPr lang="nl-NL" smtClean="0"/>
              <a:t>Fictie 4,1 </a:t>
            </a:r>
            <a:r>
              <a:rPr lang="nl-NL" dirty="0" smtClean="0"/>
              <a:t>m </a:t>
            </a:r>
            <a:r>
              <a:rPr lang="nl-NL" dirty="0" err="1" smtClean="0"/>
              <a:t>opdr</a:t>
            </a:r>
            <a:r>
              <a:rPr lang="nl-NL" dirty="0" smtClean="0"/>
              <a:t> 3,4 en 7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197215"/>
            <a:ext cx="5791200" cy="1371600"/>
          </a:xfrm>
        </p:spPr>
        <p:txBody>
          <a:bodyPr/>
          <a:lstStyle/>
          <a:p>
            <a:r>
              <a:rPr lang="nl-NL" dirty="0" smtClean="0"/>
              <a:t>Opdrachten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752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215</TotalTime>
  <Words>165</Words>
  <Application>Microsoft Office PowerPoint</Application>
  <PresentationFormat>Diavoorstelling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Arial Black</vt:lpstr>
      <vt:lpstr>Essentieel</vt:lpstr>
      <vt:lpstr>Fictie 4.1</vt:lpstr>
      <vt:lpstr>Aan het einde van e les weet je…</vt:lpstr>
      <vt:lpstr>Wat gaan we vandaag doen?</vt:lpstr>
      <vt:lpstr>Nakijkdia 1</vt:lpstr>
      <vt:lpstr>Nakijkdia 2</vt:lpstr>
      <vt:lpstr>Alwetend en niet alwetend perspectief</vt:lpstr>
      <vt:lpstr>Alwetend en niet alwetend perspectief</vt:lpstr>
      <vt:lpstr>Opdrachten</vt:lpstr>
    </vt:vector>
  </TitlesOfParts>
  <Company>Remco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Remco</cp:lastModifiedBy>
  <cp:revision>28</cp:revision>
  <dcterms:created xsi:type="dcterms:W3CDTF">2015-08-26T13:16:10Z</dcterms:created>
  <dcterms:modified xsi:type="dcterms:W3CDTF">2015-11-11T18:44:43Z</dcterms:modified>
</cp:coreProperties>
</file>