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11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57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51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39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59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76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31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76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9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9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92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1FACF-31C0-40D6-83D7-81394AF477B0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C24D-E7E5-4EBB-9344-C6DDD7135D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39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‘een tikkie anders’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Zelf een gedicht maken in drie stappen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93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623" y="3284984"/>
            <a:ext cx="426737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31191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1: Bedenk tien </a:t>
            </a:r>
            <a:r>
              <a:rPr lang="nl-NL" b="1" dirty="0"/>
              <a:t>dingen </a:t>
            </a:r>
            <a:r>
              <a:rPr lang="nl-NL" b="1" dirty="0" smtClean="0"/>
              <a:t>die </a:t>
            </a:r>
            <a:r>
              <a:rPr lang="nl-NL" b="1" dirty="0"/>
              <a:t>de wereld </a:t>
            </a:r>
            <a:r>
              <a:rPr lang="nl-NL" b="1" dirty="0" smtClean="0"/>
              <a:t>handiger/beter/leuker/interessanter </a:t>
            </a:r>
            <a:r>
              <a:rPr lang="nl-NL" b="1" dirty="0"/>
              <a:t>kunnen maken.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Bijvoorbeeld: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Stoplichten die altijd op groen staan, een tuin die zelf onkruid verwijdert, honden die zichzelf uitlaten, </a:t>
            </a:r>
            <a:r>
              <a:rPr lang="nl-NL" i="1" dirty="0" smtClean="0"/>
              <a:t>automatisch aangekleed worden, boodschappenlijstjes </a:t>
            </a:r>
            <a:r>
              <a:rPr lang="nl-NL" i="1" dirty="0"/>
              <a:t>die zichzelf halen </a:t>
            </a:r>
            <a:r>
              <a:rPr lang="nl-NL" i="1" dirty="0" err="1"/>
              <a:t>enz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96752"/>
            <a:ext cx="24669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810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2: Selecteer vijf van jouw leukste bedenksels en maak hiermee een gedicht van vijf regels.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sz="2600" b="1" i="1" dirty="0" smtClean="0"/>
              <a:t>Lui</a:t>
            </a:r>
          </a:p>
          <a:p>
            <a:pPr marL="0" indent="0">
              <a:buNone/>
            </a:pPr>
            <a:endParaRPr lang="nl-NL" sz="2600" b="1" i="1" dirty="0" smtClean="0"/>
          </a:p>
          <a:p>
            <a:pPr marL="0" indent="0">
              <a:buNone/>
            </a:pPr>
            <a:r>
              <a:rPr lang="nl-NL" sz="2600" b="1" i="1" dirty="0" smtClean="0"/>
              <a:t>Terwijl mijn kleren mij aandoen en het bed een ander hoeslaken omdeed,</a:t>
            </a:r>
          </a:p>
          <a:p>
            <a:pPr marL="0" indent="0">
              <a:buNone/>
            </a:pPr>
            <a:r>
              <a:rPr lang="nl-NL" sz="2600" b="1" i="1" dirty="0" smtClean="0"/>
              <a:t>deden de boodschappen zichzelf en ging de hond even wandelen</a:t>
            </a:r>
          </a:p>
          <a:p>
            <a:pPr marL="0" indent="0">
              <a:buNone/>
            </a:pPr>
            <a:r>
              <a:rPr lang="nl-NL" sz="2600" b="1" i="1" dirty="0" smtClean="0"/>
              <a:t>De tuinstoel schoof mij nog even wat aan terwijl de cola mij nog even bijschonk.</a:t>
            </a:r>
          </a:p>
          <a:p>
            <a:pPr marL="0" indent="0">
              <a:buNone/>
            </a:pPr>
            <a:r>
              <a:rPr lang="nl-NL" sz="2600" b="1" i="1" dirty="0" smtClean="0"/>
              <a:t>"Wij zijn bijna klaar!" riep het eten uit de keuken.</a:t>
            </a:r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0113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Kijk nu nog eens naar je gedicht en zet de puntjes op de i. </a:t>
            </a:r>
          </a:p>
          <a:p>
            <a:pPr marL="0" indent="0">
              <a:buNone/>
            </a:pPr>
            <a:r>
              <a:rPr lang="nl-NL" b="1" dirty="0" smtClean="0"/>
              <a:t>Maak het dus beter!  Pas woorden/zinnen/klanken zodat het beter loopt en klinkt.</a:t>
            </a:r>
          </a:p>
          <a:p>
            <a:pPr marL="0" indent="0">
              <a:buNone/>
            </a:pPr>
            <a:r>
              <a:rPr lang="nl-NL" b="1" dirty="0" smtClean="0"/>
              <a:t> </a:t>
            </a:r>
          </a:p>
          <a:p>
            <a:pPr marL="0" indent="0">
              <a:buNone/>
            </a:pPr>
            <a:r>
              <a:rPr lang="nl-NL" i="1" dirty="0" smtClean="0"/>
              <a:t>Lui</a:t>
            </a:r>
            <a:endParaRPr lang="nl-NL" i="1" dirty="0"/>
          </a:p>
          <a:p>
            <a:pPr marL="0" indent="0">
              <a:buNone/>
            </a:pPr>
            <a:r>
              <a:rPr lang="nl-NL" i="1" dirty="0"/>
              <a:t> </a:t>
            </a:r>
          </a:p>
          <a:p>
            <a:pPr marL="0" indent="0">
              <a:buNone/>
            </a:pPr>
            <a:r>
              <a:rPr lang="nl-NL" i="1" dirty="0"/>
              <a:t>Terwijl mijn kleren mij aandoen en het bed zichzelf opmaakt,</a:t>
            </a:r>
          </a:p>
          <a:p>
            <a:pPr marL="0" indent="0">
              <a:buNone/>
            </a:pPr>
            <a:r>
              <a:rPr lang="nl-NL" i="1" dirty="0"/>
              <a:t>deden de boodschappen zichzelf en ging de hond een plasje doen.</a:t>
            </a:r>
          </a:p>
          <a:p>
            <a:pPr marL="0" indent="0">
              <a:buNone/>
            </a:pPr>
            <a:r>
              <a:rPr lang="nl-NL" i="1" dirty="0"/>
              <a:t>De tuinstoel schoof mij nog even wat aan terwijl de fles wijn mij nog even bijschonk.</a:t>
            </a:r>
          </a:p>
          <a:p>
            <a:pPr marL="0" indent="0">
              <a:buNone/>
            </a:pPr>
            <a:r>
              <a:rPr lang="nl-NL" i="1" dirty="0"/>
              <a:t>"Wij zijn bijna klaar!" riep mijn lunch uit de keuken.</a:t>
            </a:r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060848"/>
            <a:ext cx="2666231" cy="2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9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161</Words>
  <Application>Microsoft Office PowerPoint</Application>
  <PresentationFormat>Diavoorstelling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‘een tikkie anders’</vt:lpstr>
      <vt:lpstr>Stap 1</vt:lpstr>
      <vt:lpstr>Stap 2</vt:lpstr>
      <vt:lpstr>Stap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‘een tikkie anders’</dc:title>
  <dc:creator>Docent</dc:creator>
  <cp:lastModifiedBy>Docent</cp:lastModifiedBy>
  <cp:revision>3</cp:revision>
  <dcterms:created xsi:type="dcterms:W3CDTF">2017-02-17T10:27:26Z</dcterms:created>
  <dcterms:modified xsi:type="dcterms:W3CDTF">2017-02-17T10:42:52Z</dcterms:modified>
</cp:coreProperties>
</file>