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8" r:id="rId3"/>
    <p:sldId id="257" r:id="rId4"/>
    <p:sldId id="267" r:id="rId5"/>
    <p:sldId id="263" r:id="rId6"/>
    <p:sldId id="264" r:id="rId7"/>
    <p:sldId id="26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68"/>
            <p14:sldId id="257"/>
            <p14:sldId id="267"/>
            <p14:sldId id="263"/>
            <p14:sldId id="264"/>
            <p14:sldId id="269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9,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9,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9,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9,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a/clz.nl/reisverslag2th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Schrijven  2.5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Een reisverslag schrijven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aAn</a:t>
            </a:r>
            <a:r>
              <a:rPr lang="nl-NL" dirty="0" smtClean="0"/>
              <a:t> het einde van deze les weet je..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Wat een reisverslag is en wat daarin hoort.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Hoe je een goed(e) inleiding/slot schrijft.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Op welke manier </a:t>
            </a:r>
            <a:r>
              <a:rPr lang="nl-NL" dirty="0" err="1" smtClean="0"/>
              <a:t>ww</a:t>
            </a:r>
            <a:r>
              <a:rPr lang="nl-NL" dirty="0" smtClean="0"/>
              <a:t>-tijden een rol spelen bij het maken van zinnen.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9591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les?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Nakijken opdrachten lezen 2.4  </a:t>
            </a:r>
            <a:r>
              <a:rPr lang="nl-NL" dirty="0" err="1" smtClean="0"/>
              <a:t>opdr</a:t>
            </a:r>
            <a:r>
              <a:rPr lang="nl-NL" dirty="0" smtClean="0"/>
              <a:t> 7,8,9,10 (10m)</a:t>
            </a:r>
          </a:p>
          <a:p>
            <a:endParaRPr lang="nl-NL" dirty="0"/>
          </a:p>
          <a:p>
            <a:r>
              <a:rPr lang="nl-NL" dirty="0" smtClean="0"/>
              <a:t>Start paragraaf 2.5 met een korte opdracht (5m)</a:t>
            </a:r>
          </a:p>
          <a:p>
            <a:endParaRPr lang="nl-NL" dirty="0"/>
          </a:p>
          <a:p>
            <a:r>
              <a:rPr lang="nl-NL" dirty="0" smtClean="0"/>
              <a:t>Herhaling theorie reisverslag schrijven (10m)</a:t>
            </a:r>
          </a:p>
          <a:p>
            <a:endParaRPr lang="nl-NL" dirty="0"/>
          </a:p>
          <a:p>
            <a:r>
              <a:rPr lang="nl-NL" dirty="0" smtClean="0"/>
              <a:t>Uitleg </a:t>
            </a:r>
            <a:r>
              <a:rPr lang="nl-NL" dirty="0" smtClean="0"/>
              <a:t>opdracht =voor </a:t>
            </a:r>
            <a:r>
              <a:rPr lang="nl-NL" smtClean="0"/>
              <a:t>een cijfer! </a:t>
            </a:r>
            <a:r>
              <a:rPr lang="nl-NL" dirty="0" smtClean="0"/>
              <a:t>(5m)</a:t>
            </a:r>
          </a:p>
          <a:p>
            <a:endParaRPr lang="nl-NL" dirty="0"/>
          </a:p>
          <a:p>
            <a:r>
              <a:rPr lang="nl-NL" dirty="0" smtClean="0"/>
              <a:t>Start met de opdracht (20m)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1" y="683172"/>
            <a:ext cx="8797157" cy="6074980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86" y="620111"/>
            <a:ext cx="8607972" cy="6138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339958" cy="683172"/>
          </a:xfrm>
        </p:spPr>
        <p:txBody>
          <a:bodyPr>
            <a:noAutofit/>
          </a:bodyPr>
          <a:lstStyle/>
          <a:p>
            <a:r>
              <a:rPr lang="nl-NL" sz="1400" dirty="0" smtClean="0"/>
              <a:t>Vergelijk de theorie uit de </a:t>
            </a:r>
            <a:r>
              <a:rPr lang="nl-NL" sz="1400" dirty="0" smtClean="0"/>
              <a:t>leertekst op </a:t>
            </a:r>
            <a:r>
              <a:rPr lang="nl-NL" sz="1400" dirty="0" err="1" smtClean="0"/>
              <a:t>blz</a:t>
            </a:r>
            <a:r>
              <a:rPr lang="nl-NL" sz="1400" dirty="0" smtClean="0"/>
              <a:t> 77 </a:t>
            </a:r>
            <a:r>
              <a:rPr lang="nl-NL" sz="1400" dirty="0" smtClean="0"/>
              <a:t>met onderstaand verslag, wat is goed en wat kan beter?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93363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725468"/>
          </a:xfrm>
        </p:spPr>
        <p:txBody>
          <a:bodyPr/>
          <a:lstStyle/>
          <a:p>
            <a:r>
              <a:rPr lang="nl-NL" dirty="0" smtClean="0"/>
              <a:t>Een reisverslag schrijven</a:t>
            </a:r>
            <a:endParaRPr lang="nl-NL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1"/>
          </p:nvPr>
        </p:nvSpPr>
        <p:spPr>
          <a:xfrm>
            <a:off x="256062" y="1230265"/>
            <a:ext cx="4163538" cy="5324444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Niet </a:t>
            </a:r>
            <a:r>
              <a:rPr lang="nl-NL" dirty="0" smtClean="0">
                <a:solidFill>
                  <a:srgbClr val="FF0000"/>
                </a:solidFill>
              </a:rPr>
              <a:t>alles</a:t>
            </a:r>
            <a:r>
              <a:rPr lang="nl-NL" dirty="0" smtClean="0"/>
              <a:t> beschrijven;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Vertel op een </a:t>
            </a:r>
            <a:r>
              <a:rPr lang="nl-NL" dirty="0" smtClean="0">
                <a:solidFill>
                  <a:srgbClr val="FF0000"/>
                </a:solidFill>
              </a:rPr>
              <a:t>leuke manier;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Lezer moet kunnen </a:t>
            </a:r>
            <a:r>
              <a:rPr lang="nl-NL" dirty="0" smtClean="0">
                <a:solidFill>
                  <a:srgbClr val="FF0000"/>
                </a:solidFill>
              </a:rPr>
              <a:t>meeleven</a:t>
            </a:r>
            <a:r>
              <a:rPr lang="nl-NL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gedachten/gevoelens;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Vertel over </a:t>
            </a:r>
            <a:r>
              <a:rPr lang="nl-NL" dirty="0" smtClean="0">
                <a:solidFill>
                  <a:srgbClr val="FF0000"/>
                </a:solidFill>
              </a:rPr>
              <a:t>ontmoetingen;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Geef </a:t>
            </a:r>
            <a:r>
              <a:rPr lang="nl-NL" dirty="0" smtClean="0">
                <a:solidFill>
                  <a:srgbClr val="FF0000"/>
                </a:solidFill>
              </a:rPr>
              <a:t>bijzonderheden</a:t>
            </a:r>
            <a:r>
              <a:rPr lang="nl-NL" dirty="0" smtClean="0"/>
              <a:t> aan;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Vertel ook over bijvoorbeeld </a:t>
            </a:r>
            <a:r>
              <a:rPr lang="nl-NL" dirty="0" smtClean="0">
                <a:solidFill>
                  <a:srgbClr val="FF0000"/>
                </a:solidFill>
              </a:rPr>
              <a:t>ontmoetingen/gesprekken;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2"/>
          </p:nvPr>
        </p:nvSpPr>
        <p:spPr>
          <a:xfrm>
            <a:off x="5009409" y="1127038"/>
            <a:ext cx="3291840" cy="4525963"/>
          </a:xfrm>
        </p:spPr>
        <p:txBody>
          <a:bodyPr>
            <a:normAutofit fontScale="70000" lnSpcReduction="20000"/>
          </a:bodyPr>
          <a:lstStyle/>
          <a:p>
            <a:endParaRPr lang="nl-NL" dirty="0"/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5211" y="1601458"/>
            <a:ext cx="2877484" cy="256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62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223726" y="111593"/>
            <a:ext cx="5791200" cy="639845"/>
          </a:xfrm>
        </p:spPr>
        <p:txBody>
          <a:bodyPr>
            <a:normAutofit fontScale="90000"/>
          </a:bodyPr>
          <a:lstStyle/>
          <a:p>
            <a:pPr algn="r"/>
            <a:r>
              <a:rPr lang="nl-NL" dirty="0" smtClean="0"/>
              <a:t>Inleiding en slot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212756" y="817997"/>
            <a:ext cx="3291840" cy="639762"/>
          </a:xfrm>
        </p:spPr>
        <p:txBody>
          <a:bodyPr/>
          <a:lstStyle/>
          <a:p>
            <a:r>
              <a:rPr lang="nl-NL" dirty="0" err="1" smtClean="0"/>
              <a:t>INleiding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212756" y="1524318"/>
            <a:ext cx="3576119" cy="491269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1800" dirty="0" smtClean="0"/>
              <a:t>Stel een </a:t>
            </a:r>
            <a:r>
              <a:rPr lang="nl-NL" sz="1800" dirty="0" smtClean="0">
                <a:solidFill>
                  <a:srgbClr val="FF0000"/>
                </a:solidFill>
              </a:rPr>
              <a:t>vraag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/>
              <a:t>Geef </a:t>
            </a:r>
            <a:r>
              <a:rPr lang="nl-NL" sz="1800" dirty="0" smtClean="0">
                <a:solidFill>
                  <a:srgbClr val="FF0000"/>
                </a:solidFill>
              </a:rPr>
              <a:t>leuke/interessante info  </a:t>
            </a:r>
            <a:r>
              <a:rPr lang="nl-NL" sz="1800" dirty="0" smtClean="0"/>
              <a:t>over het schrijfonderwerp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/>
              <a:t>Vertel je </a:t>
            </a:r>
            <a:r>
              <a:rPr lang="nl-NL" sz="1800" dirty="0" smtClean="0">
                <a:solidFill>
                  <a:srgbClr val="FF0000"/>
                </a:solidFill>
              </a:rPr>
              <a:t>mening (betoog)</a:t>
            </a:r>
          </a:p>
          <a:p>
            <a:endParaRPr lang="nl-NL" sz="1800" dirty="0"/>
          </a:p>
          <a:p>
            <a:r>
              <a:rPr lang="nl-NL" sz="1800" u="sng" dirty="0" smtClean="0"/>
              <a:t>REISVERSLAG: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Nummer 1+2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Vertel iets over </a:t>
            </a:r>
            <a:r>
              <a:rPr lang="nl-NL" sz="1800" dirty="0" smtClean="0">
                <a:solidFill>
                  <a:srgbClr val="FF0000"/>
                </a:solidFill>
              </a:rPr>
              <a:t>jezelf</a:t>
            </a:r>
            <a:endParaRPr lang="nl-NL" sz="1800" dirty="0">
              <a:solidFill>
                <a:srgbClr val="FF0000"/>
              </a:solidFill>
            </a:endParaRP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4309450" y="865640"/>
            <a:ext cx="3291840" cy="639762"/>
          </a:xfrm>
        </p:spPr>
        <p:txBody>
          <a:bodyPr/>
          <a:lstStyle/>
          <a:p>
            <a:r>
              <a:rPr lang="nl-NL" dirty="0" err="1" smtClean="0"/>
              <a:t>SLot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119326" y="1505402"/>
            <a:ext cx="4075598" cy="4931612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1800" dirty="0" smtClean="0">
                <a:solidFill>
                  <a:srgbClr val="FF0000"/>
                </a:solidFill>
              </a:rPr>
              <a:t>Beantwoord</a:t>
            </a:r>
            <a:r>
              <a:rPr lang="nl-NL" sz="1800" dirty="0" smtClean="0"/>
              <a:t> je vraag uit de inleiding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800" dirty="0" smtClean="0"/>
              <a:t>Trek een </a:t>
            </a:r>
            <a:r>
              <a:rPr lang="nl-NL" sz="1800" dirty="0" smtClean="0">
                <a:solidFill>
                  <a:srgbClr val="FF0000"/>
                </a:solidFill>
              </a:rPr>
              <a:t>conclusie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800" dirty="0" smtClean="0"/>
          </a:p>
          <a:p>
            <a:r>
              <a:rPr lang="nl-NL" sz="1800" u="sng" dirty="0" smtClean="0"/>
              <a:t>REISVERSLAG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Nummer 1+2 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Geef een </a:t>
            </a:r>
            <a:r>
              <a:rPr lang="nl-NL" sz="1800" dirty="0" smtClean="0">
                <a:solidFill>
                  <a:srgbClr val="FF0000"/>
                </a:solidFill>
              </a:rPr>
              <a:t>advies: </a:t>
            </a:r>
            <a:r>
              <a:rPr lang="nl-NL" sz="1800" dirty="0" smtClean="0"/>
              <a:t>positief/negatief</a:t>
            </a:r>
            <a:endParaRPr lang="nl-NL" sz="18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251" y="4618870"/>
            <a:ext cx="2247900" cy="203835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2324" y="4161811"/>
            <a:ext cx="17526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33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opdracht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online opdracht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427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huiswerk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9" b="5247"/>
          <a:stretch/>
        </p:blipFill>
        <p:spPr>
          <a:xfrm>
            <a:off x="3575050" y="824924"/>
            <a:ext cx="5111750" cy="5342366"/>
          </a:xfrm>
        </p:spPr>
      </p:pic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Verder werken aan de opdracht ‘reisverslag’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236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193</TotalTime>
  <Words>208</Words>
  <Application>Microsoft Office PowerPoint</Application>
  <PresentationFormat>Diavoorstelling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Arial Black</vt:lpstr>
      <vt:lpstr>Essentieel</vt:lpstr>
      <vt:lpstr>Schrijven  2.5</vt:lpstr>
      <vt:lpstr>aAn het einde van deze les weet je..</vt:lpstr>
      <vt:lpstr>Wat gaan we doen deze les? </vt:lpstr>
      <vt:lpstr>Vergelijk de theorie uit de leertekst op blz 77 met onderstaand verslag, wat is goed en wat kan beter?</vt:lpstr>
      <vt:lpstr>Een reisverslag schrijven</vt:lpstr>
      <vt:lpstr>Inleiding en slot</vt:lpstr>
      <vt:lpstr>DE opdracht</vt:lpstr>
      <vt:lpstr>Huiswerk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26</cp:revision>
  <dcterms:created xsi:type="dcterms:W3CDTF">2015-08-26T11:58:10Z</dcterms:created>
  <dcterms:modified xsi:type="dcterms:W3CDTF">2015-11-09T19:05:52Z</dcterms:modified>
</cp:coreProperties>
</file>