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5" r:id="rId1"/>
  </p:sldMasterIdLst>
  <p:notesMasterIdLst>
    <p:notesMasterId r:id="rId9"/>
  </p:notesMasterIdLst>
  <p:handoutMasterIdLst>
    <p:handoutMasterId r:id="rId10"/>
  </p:handoutMasterIdLst>
  <p:sldIdLst>
    <p:sldId id="261" r:id="rId2"/>
    <p:sldId id="271" r:id="rId3"/>
    <p:sldId id="285" r:id="rId4"/>
    <p:sldId id="272" r:id="rId5"/>
    <p:sldId id="286" r:id="rId6"/>
    <p:sldId id="273" r:id="rId7"/>
    <p:sldId id="283" r:id="rId8"/>
  </p:sldIdLst>
  <p:sldSz cx="9144000" cy="6858000" type="screen4x3"/>
  <p:notesSz cx="6797675" cy="9928225"/>
  <p:custDataLst>
    <p:tags r:id="rId12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01" autoAdjust="0"/>
  </p:normalViewPr>
  <p:slideViewPr>
    <p:cSldViewPr>
      <p:cViewPr varScale="1">
        <p:scale>
          <a:sx n="84" d="100"/>
          <a:sy n="84" d="100"/>
        </p:scale>
        <p:origin x="-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19-11-15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19-11-15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19,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19,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19,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19,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19,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19,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19,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19,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19,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19,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19,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19,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50" r:id="rId14"/>
    <p:sldLayoutId id="2147483653" r:id="rId15"/>
    <p:sldLayoutId id="2147483651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Woorden </a:t>
            </a:r>
            <a:r>
              <a:rPr lang="nl-NL" dirty="0" smtClean="0"/>
              <a:t>4.7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Stijlfiguren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nl-NL" dirty="0" smtClean="0"/>
              <a:t>De betekenis van de woorden uit deze paragraaf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 smtClean="0"/>
              <a:t>Wat een contaminatie is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 smtClean="0"/>
              <a:t>Herhaling pleonasme en tautologie 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het einde van deze les weet je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Startopdracht (5m)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Zelf-opzoeken-opdracht (5-10m)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Maken opdrachten 1 t/m 7 (20m)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err="1" smtClean="0"/>
              <a:t>Kahoot</a:t>
            </a:r>
            <a:r>
              <a:rPr lang="nl-NL" dirty="0" smtClean="0"/>
              <a:t> quiz </a:t>
            </a:r>
            <a:r>
              <a:rPr lang="nl-NL" smtClean="0"/>
              <a:t>woorden 4.7 (5m)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9277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Zien jullie de fout?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3291840" cy="452596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nl-NL" b="0" dirty="0" smtClean="0"/>
              <a:t>Ik moet mijn werk even uitprinten.</a:t>
            </a:r>
          </a:p>
          <a:p>
            <a:pPr marL="514350" lvl="0" indent="-514350">
              <a:buFont typeface="+mj-lt"/>
              <a:buAutoNum type="arabicPeriod"/>
            </a:pPr>
            <a:endParaRPr lang="nl-NL" b="0" dirty="0" smtClean="0"/>
          </a:p>
          <a:p>
            <a:pPr marL="514350" lvl="0" indent="-514350">
              <a:buFont typeface="+mj-lt"/>
              <a:buAutoNum type="arabicPeriod"/>
            </a:pPr>
            <a:r>
              <a:rPr lang="nl-NL" b="0" dirty="0" err="1" smtClean="0"/>
              <a:t>Fifa</a:t>
            </a:r>
            <a:r>
              <a:rPr lang="nl-NL" b="0" dirty="0" smtClean="0"/>
              <a:t> 16 kost echt behoorlijk duur.</a:t>
            </a:r>
          </a:p>
          <a:p>
            <a:pPr marL="514350" lvl="0" indent="-514350">
              <a:buFont typeface="+mj-lt"/>
              <a:buAutoNum type="arabicPeriod"/>
            </a:pPr>
            <a:endParaRPr lang="nl-NL" b="0" dirty="0" smtClean="0"/>
          </a:p>
          <a:p>
            <a:pPr marL="514350" lvl="0" indent="-514350">
              <a:buFont typeface="+mj-lt"/>
              <a:buAutoNum type="arabicPeriod"/>
            </a:pPr>
            <a:r>
              <a:rPr lang="nl-NL" b="0" dirty="0" smtClean="0"/>
              <a:t>Ik vrees dat je werk overnieuw moet.</a:t>
            </a:r>
            <a:endParaRPr lang="nl-NL" b="0" dirty="0"/>
          </a:p>
          <a:p>
            <a:pPr lvl="0">
              <a:buNone/>
            </a:pPr>
            <a:endParaRPr lang="nl-NL" b="0" dirty="0" smtClean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724128" y="1556792"/>
            <a:ext cx="329184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b="0" dirty="0" smtClean="0"/>
              <a:t>Dat heb ik nooit niet gezegd!</a:t>
            </a:r>
          </a:p>
          <a:p>
            <a:pPr marL="514350" indent="-514350">
              <a:buFont typeface="+mj-lt"/>
              <a:buAutoNum type="arabicPeriod"/>
            </a:pPr>
            <a:endParaRPr lang="nl-NL" b="0" dirty="0"/>
          </a:p>
          <a:p>
            <a:pPr marL="514350" indent="-514350">
              <a:buFont typeface="+mj-lt"/>
              <a:buAutoNum type="arabicPeriod"/>
            </a:pPr>
            <a:r>
              <a:rPr lang="nl-NL" b="0" dirty="0" smtClean="0"/>
              <a:t>Wij hebben nooit geen problemen met elkaar.</a:t>
            </a:r>
          </a:p>
          <a:p>
            <a:pPr marL="514350" indent="-514350">
              <a:buFont typeface="+mj-lt"/>
              <a:buAutoNum type="arabicPeriod"/>
            </a:pPr>
            <a:endParaRPr lang="nl-NL" b="0" dirty="0"/>
          </a:p>
          <a:p>
            <a:pPr marL="514350" indent="-514350">
              <a:buFont typeface="+mj-lt"/>
              <a:buAutoNum type="arabicPeriod"/>
            </a:pPr>
            <a:r>
              <a:rPr lang="nl-NL" b="0" dirty="0" smtClean="0"/>
              <a:t>Je moet voorkomen dat je dat wedstrijd niet verliest.</a:t>
            </a:r>
            <a:endParaRPr lang="nl-NL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198" y="1916832"/>
            <a:ext cx="2252592" cy="1629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415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fouten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3291840" cy="4525963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nl-NL" b="0" dirty="0" smtClean="0"/>
              <a:t>Ik mijn werk even </a:t>
            </a:r>
            <a:r>
              <a:rPr lang="nl-NL" u="sng" dirty="0" smtClean="0"/>
              <a:t>uitprinten.</a:t>
            </a:r>
          </a:p>
          <a:p>
            <a:pPr marL="514350" lvl="0" indent="-514350">
              <a:buFont typeface="+mj-lt"/>
              <a:buAutoNum type="arabicPeriod"/>
            </a:pPr>
            <a:endParaRPr lang="nl-NL" b="0" dirty="0" smtClean="0"/>
          </a:p>
          <a:p>
            <a:pPr marL="514350" lvl="0" indent="-514350">
              <a:buFont typeface="+mj-lt"/>
              <a:buAutoNum type="arabicPeriod"/>
            </a:pPr>
            <a:r>
              <a:rPr lang="nl-NL" b="0" dirty="0" err="1" smtClean="0"/>
              <a:t>Fifa</a:t>
            </a:r>
            <a:r>
              <a:rPr lang="nl-NL" b="0" dirty="0" smtClean="0"/>
              <a:t> 16 </a:t>
            </a:r>
            <a:r>
              <a:rPr lang="nl-NL" u="sng" dirty="0" smtClean="0"/>
              <a:t>kost </a:t>
            </a:r>
            <a:r>
              <a:rPr lang="nl-NL" b="0" dirty="0" smtClean="0"/>
              <a:t>echt behoorlijk </a:t>
            </a:r>
            <a:r>
              <a:rPr lang="nl-NL" u="sng" dirty="0" smtClean="0"/>
              <a:t>duur.</a:t>
            </a:r>
          </a:p>
          <a:p>
            <a:pPr marL="514350" lvl="0" indent="-514350">
              <a:buFont typeface="+mj-lt"/>
              <a:buAutoNum type="arabicPeriod"/>
            </a:pPr>
            <a:endParaRPr lang="nl-NL" b="0" dirty="0" smtClean="0"/>
          </a:p>
          <a:p>
            <a:pPr marL="514350" lvl="0" indent="-514350">
              <a:buFont typeface="+mj-lt"/>
              <a:buAutoNum type="arabicPeriod"/>
            </a:pPr>
            <a:r>
              <a:rPr lang="nl-NL" b="0" dirty="0" smtClean="0"/>
              <a:t>Ik vrees dat je werk </a:t>
            </a:r>
            <a:r>
              <a:rPr lang="nl-NL" u="sng" dirty="0" smtClean="0"/>
              <a:t>overnieuw </a:t>
            </a:r>
            <a:r>
              <a:rPr lang="nl-NL" b="0" dirty="0" smtClean="0"/>
              <a:t>moet.</a:t>
            </a:r>
          </a:p>
          <a:p>
            <a:pPr marL="514350" lvl="0" indent="-514350">
              <a:buFont typeface="+mj-lt"/>
              <a:buAutoNum type="arabicPeriod"/>
            </a:pPr>
            <a:endParaRPr lang="nl-NL" b="0" dirty="0"/>
          </a:p>
          <a:p>
            <a:pPr lvl="0"/>
            <a:r>
              <a:rPr lang="nl-NL" dirty="0" smtClean="0"/>
              <a:t>Contaminatie</a:t>
            </a:r>
            <a:endParaRPr lang="nl-NL" dirty="0"/>
          </a:p>
          <a:p>
            <a:pPr lvl="0">
              <a:buNone/>
            </a:pPr>
            <a:endParaRPr lang="nl-NL" b="0" dirty="0" smtClean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76056" y="1568313"/>
            <a:ext cx="329184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b="0" dirty="0" smtClean="0"/>
              <a:t>Dat heb ik </a:t>
            </a:r>
            <a:r>
              <a:rPr lang="nl-NL" u="sng" dirty="0" smtClean="0"/>
              <a:t>nooit niet </a:t>
            </a:r>
            <a:r>
              <a:rPr lang="nl-NL" b="0" dirty="0" smtClean="0"/>
              <a:t>gezegd!</a:t>
            </a:r>
          </a:p>
          <a:p>
            <a:pPr marL="514350" indent="-514350">
              <a:buFont typeface="+mj-lt"/>
              <a:buAutoNum type="arabicPeriod"/>
            </a:pPr>
            <a:endParaRPr lang="nl-NL" b="0" dirty="0"/>
          </a:p>
          <a:p>
            <a:pPr marL="514350" indent="-514350">
              <a:buFont typeface="+mj-lt"/>
              <a:buAutoNum type="arabicPeriod"/>
            </a:pPr>
            <a:r>
              <a:rPr lang="nl-NL" b="0" dirty="0" smtClean="0"/>
              <a:t>Wij hebben </a:t>
            </a:r>
            <a:r>
              <a:rPr lang="nl-NL" u="sng" dirty="0" smtClean="0"/>
              <a:t>nooit geen</a:t>
            </a:r>
            <a:r>
              <a:rPr lang="nl-NL" b="0" dirty="0" smtClean="0"/>
              <a:t> problemen met elkaar.</a:t>
            </a:r>
          </a:p>
          <a:p>
            <a:pPr marL="514350" indent="-514350">
              <a:buFont typeface="+mj-lt"/>
              <a:buAutoNum type="arabicPeriod"/>
            </a:pPr>
            <a:endParaRPr lang="nl-NL" b="0" dirty="0"/>
          </a:p>
          <a:p>
            <a:pPr marL="514350" indent="-514350">
              <a:buFont typeface="+mj-lt"/>
              <a:buAutoNum type="arabicPeriod"/>
            </a:pPr>
            <a:r>
              <a:rPr lang="nl-NL" b="0" dirty="0" smtClean="0"/>
              <a:t>Je moet </a:t>
            </a:r>
            <a:r>
              <a:rPr lang="nl-NL" u="sng" dirty="0" smtClean="0"/>
              <a:t>voorkomen</a:t>
            </a:r>
            <a:r>
              <a:rPr lang="nl-NL" b="0" dirty="0" smtClean="0"/>
              <a:t> dat </a:t>
            </a:r>
            <a:r>
              <a:rPr lang="nl-NL" b="0" smtClean="0"/>
              <a:t>je </a:t>
            </a:r>
            <a:r>
              <a:rPr lang="nl-NL" b="0" smtClean="0"/>
              <a:t>die </a:t>
            </a:r>
            <a:r>
              <a:rPr lang="nl-NL" b="0" dirty="0" smtClean="0"/>
              <a:t>wedstrijd niet </a:t>
            </a:r>
            <a:r>
              <a:rPr lang="nl-NL" u="sng" dirty="0" smtClean="0"/>
              <a:t>verliest.</a:t>
            </a:r>
          </a:p>
          <a:p>
            <a:r>
              <a:rPr lang="nl-NL" dirty="0" smtClean="0"/>
              <a:t>Dubbele ontkenning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03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39552" y="1700808"/>
            <a:ext cx="8496944" cy="5639840"/>
          </a:xfrm>
        </p:spPr>
        <p:txBody>
          <a:bodyPr>
            <a:normAutofit/>
          </a:bodyPr>
          <a:lstStyle/>
          <a:p>
            <a:pPr marL="54000" lvl="3" indent="0">
              <a:buNone/>
            </a:pPr>
            <a:r>
              <a:rPr lang="nl-NL" dirty="0" smtClean="0">
                <a:solidFill>
                  <a:schemeClr val="tx1"/>
                </a:solidFill>
              </a:rPr>
              <a:t>Zoek een </a:t>
            </a:r>
            <a:r>
              <a:rPr lang="nl-NL" b="1" dirty="0" smtClean="0">
                <a:solidFill>
                  <a:schemeClr val="tx1"/>
                </a:solidFill>
              </a:rPr>
              <a:t>juiste definitie </a:t>
            </a:r>
            <a:r>
              <a:rPr lang="nl-NL" dirty="0" smtClean="0">
                <a:solidFill>
                  <a:schemeClr val="tx1"/>
                </a:solidFill>
              </a:rPr>
              <a:t>van onderstaande </a:t>
            </a:r>
            <a:r>
              <a:rPr lang="nl-NL" b="1" dirty="0" smtClean="0">
                <a:solidFill>
                  <a:schemeClr val="tx1"/>
                </a:solidFill>
              </a:rPr>
              <a:t>stijlfiguren</a:t>
            </a:r>
            <a:r>
              <a:rPr lang="nl-NL" dirty="0" smtClean="0">
                <a:solidFill>
                  <a:schemeClr val="tx1"/>
                </a:solidFill>
              </a:rPr>
              <a:t> en geef </a:t>
            </a:r>
            <a:r>
              <a:rPr lang="nl-NL" b="1" dirty="0" smtClean="0">
                <a:solidFill>
                  <a:schemeClr val="tx1"/>
                </a:solidFill>
              </a:rPr>
              <a:t>minimaal vijf voorbeelden:</a:t>
            </a:r>
          </a:p>
          <a:p>
            <a:pPr marL="54000" lvl="3" indent="0">
              <a:buNone/>
            </a:pPr>
            <a:endParaRPr lang="nl-NL" b="1" dirty="0">
              <a:solidFill>
                <a:schemeClr val="tx1"/>
              </a:solidFill>
            </a:endParaRPr>
          </a:p>
          <a:p>
            <a:pPr marL="396900" lvl="3" indent="-342900">
              <a:buFont typeface="+mj-lt"/>
              <a:buAutoNum type="arabicPeriod"/>
            </a:pPr>
            <a:r>
              <a:rPr lang="nl-NL" b="1" dirty="0" smtClean="0">
                <a:solidFill>
                  <a:schemeClr val="tx1"/>
                </a:solidFill>
              </a:rPr>
              <a:t>Contaminatie</a:t>
            </a:r>
          </a:p>
          <a:p>
            <a:pPr marL="396900" lvl="3" indent="-342900">
              <a:buFont typeface="+mj-lt"/>
              <a:buAutoNum type="arabicPeriod"/>
            </a:pPr>
            <a:r>
              <a:rPr lang="nl-NL" b="1" dirty="0" smtClean="0">
                <a:solidFill>
                  <a:schemeClr val="tx1"/>
                </a:solidFill>
              </a:rPr>
              <a:t>Dubbele ontkenning</a:t>
            </a:r>
          </a:p>
          <a:p>
            <a:pPr marL="396900" lvl="3" indent="-342900">
              <a:buFont typeface="+mj-lt"/>
              <a:buAutoNum type="arabicPeriod"/>
            </a:pPr>
            <a:r>
              <a:rPr lang="nl-NL" b="1" dirty="0" smtClean="0">
                <a:solidFill>
                  <a:schemeClr val="tx1"/>
                </a:solidFill>
              </a:rPr>
              <a:t>Herhaling</a:t>
            </a:r>
          </a:p>
          <a:p>
            <a:pPr marL="54000" lvl="3" indent="0">
              <a:buNone/>
            </a:pPr>
            <a:endParaRPr lang="nl-NL" b="1" dirty="0">
              <a:solidFill>
                <a:schemeClr val="tx1"/>
              </a:solidFill>
            </a:endParaRPr>
          </a:p>
          <a:p>
            <a:pPr marL="54000" lvl="3" indent="0">
              <a:buNone/>
            </a:pPr>
            <a:endParaRPr lang="nl-NL" b="1" dirty="0" smtClean="0">
              <a:solidFill>
                <a:schemeClr val="tx2"/>
              </a:solidFill>
            </a:endParaRPr>
          </a:p>
          <a:p>
            <a:pPr marL="54000" lvl="3" indent="0">
              <a:buNone/>
            </a:pPr>
            <a:endParaRPr lang="nl-NL" b="1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41413" y="692696"/>
            <a:ext cx="7809307" cy="864000"/>
          </a:xfrm>
        </p:spPr>
        <p:txBody>
          <a:bodyPr>
            <a:normAutofit/>
          </a:bodyPr>
          <a:lstStyle/>
          <a:p>
            <a:r>
              <a:rPr lang="nl-NL" dirty="0" smtClean="0"/>
              <a:t>Zoek-zelf-op opdracht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01416"/>
            <a:ext cx="5060807" cy="2135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281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werk/huiswerk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Maak de opdrachten 1 t/m 7 van paragraaf 4.7 op </a:t>
            </a:r>
            <a:r>
              <a:rPr lang="nl-NL" dirty="0" err="1" smtClean="0"/>
              <a:t>blz</a:t>
            </a:r>
            <a:r>
              <a:rPr lang="nl-NL" dirty="0" smtClean="0"/>
              <a:t> 167/168</a:t>
            </a:r>
          </a:p>
          <a:p>
            <a:endParaRPr lang="nl-NL" dirty="0"/>
          </a:p>
          <a:p>
            <a:r>
              <a:rPr lang="nl-NL" dirty="0" smtClean="0"/>
              <a:t>Succes!!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80928"/>
            <a:ext cx="2938437" cy="259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42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218</Words>
  <Application>Microsoft Macintosh PowerPoint</Application>
  <PresentationFormat>Diavoorstelling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Essentieel</vt:lpstr>
      <vt:lpstr>Woorden 4.7</vt:lpstr>
      <vt:lpstr>Aan het einde van deze les weet je</vt:lpstr>
      <vt:lpstr>Wat gaan we doen</vt:lpstr>
      <vt:lpstr>Zien jullie de fout?</vt:lpstr>
      <vt:lpstr>De fouten</vt:lpstr>
      <vt:lpstr>Zoek-zelf-op opdracht</vt:lpstr>
      <vt:lpstr>Aan het werk/huiswerk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2015-01-05T08:29:18Z</dcterms:created>
  <dcterms:modified xsi:type="dcterms:W3CDTF">2015-11-19T09:05:56Z</dcterms:modified>
</cp:coreProperties>
</file>