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43D43A0-BEEE-4079-9758-578F4DE18A13}" type="datetimeFigureOut">
              <a:rPr lang="nl-NL" smtClean="0"/>
              <a:t>14-4-2014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7B0E02-6821-4043-9B6D-A6F22A93BA6B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Boekpresentatie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39933"/>
            <a:ext cx="4514807" cy="2528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9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Wat moet ik allemaal vertellen?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Waarom heb je voor het boek gekozen? </a:t>
            </a:r>
            <a:r>
              <a:rPr lang="nl-NL" sz="1800" dirty="0" smtClean="0"/>
              <a:t>(</a:t>
            </a:r>
            <a:r>
              <a:rPr lang="nl-NL" sz="1800" dirty="0"/>
              <a:t>W</a:t>
            </a:r>
            <a:r>
              <a:rPr lang="nl-NL" sz="1800" dirty="0" smtClean="0"/>
              <a:t>at sprak je aan? Heb je de film gezien? Recensie gelezen? Enz.)</a:t>
            </a:r>
            <a:endParaRPr lang="nl-NL" sz="1800" dirty="0"/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Waar gaat het boek over? </a:t>
            </a:r>
            <a:r>
              <a:rPr lang="nl-NL" sz="1800" dirty="0" smtClean="0"/>
              <a:t>(geef een korte samenvatting van het verhaal)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Welke personen zijn belangrijk en vertel daarover</a:t>
            </a:r>
            <a:r>
              <a:rPr lang="nl-NL" sz="1800" dirty="0" smtClean="0"/>
              <a:t>(vertel over de hoofd- en bijfiguren: gebruik  </a:t>
            </a:r>
            <a:r>
              <a:rPr lang="nl-NL" sz="1800" dirty="0" err="1" smtClean="0"/>
              <a:t>blz</a:t>
            </a:r>
            <a:r>
              <a:rPr lang="nl-NL" sz="1800" dirty="0" smtClean="0"/>
              <a:t> 39)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Vertel wat over de tijd: wanneer begint het verhaal?</a:t>
            </a:r>
            <a:r>
              <a:rPr lang="nl-NL" sz="1800" dirty="0" smtClean="0"/>
              <a:t>(zie </a:t>
            </a:r>
            <a:r>
              <a:rPr lang="nl-NL" sz="1800" dirty="0" err="1" smtClean="0"/>
              <a:t>blz</a:t>
            </a:r>
            <a:r>
              <a:rPr lang="nl-NL" sz="1800" dirty="0" smtClean="0"/>
              <a:t> 160)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Welk perspectief heeft de verteller: ik/onzichtbaar/verborgen? Kopieer en arceer minimaal twee fragmenten uit je boek waaruit dat blijkt. </a:t>
            </a:r>
            <a:r>
              <a:rPr lang="nl-NL" sz="1800" dirty="0"/>
              <a:t>(zie </a:t>
            </a:r>
            <a:r>
              <a:rPr lang="nl-NL" sz="1800" dirty="0" err="1"/>
              <a:t>blz</a:t>
            </a:r>
            <a:r>
              <a:rPr lang="nl-NL" sz="1800" dirty="0"/>
              <a:t> 202)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vind je van het boek? (</a:t>
            </a:r>
            <a:r>
              <a:rPr lang="nl-NL" sz="1800" dirty="0"/>
              <a:t>Geef het boek een beoordeling  en leg ook uit waarom je het boek goed of slecht </a:t>
            </a:r>
            <a:r>
              <a:rPr lang="nl-NL" sz="1800" dirty="0" smtClean="0"/>
              <a:t>vindt: </a:t>
            </a:r>
            <a:r>
              <a:rPr lang="nl-NL" sz="1800" dirty="0"/>
              <a:t>gebruik </a:t>
            </a:r>
            <a:r>
              <a:rPr lang="nl-NL" sz="1800" dirty="0" err="1"/>
              <a:t>blz</a:t>
            </a:r>
            <a:r>
              <a:rPr lang="nl-NL" sz="1800" dirty="0"/>
              <a:t> 78)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Lees een stuk uit het boek (max 1 </a:t>
            </a:r>
            <a:r>
              <a:rPr lang="nl-NL" dirty="0" err="1"/>
              <a:t>blz</a:t>
            </a:r>
            <a:r>
              <a:rPr lang="nl-NL" dirty="0"/>
              <a:t>!)voor dat je erg mooi/goed/spannend/treurig </a:t>
            </a:r>
            <a:r>
              <a:rPr lang="nl-NL" dirty="0" smtClean="0"/>
              <a:t>vond. Leg je keuze voor het voorleesstuk uit.</a:t>
            </a:r>
            <a:endParaRPr lang="nl-NL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755" y="116632"/>
            <a:ext cx="1279029" cy="127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699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zit er in mijn verslag?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Een uitgewerkt verslag met de punten 1 t/m 7 (punt 7 is een kopie van jouw voorleesstuk)</a:t>
            </a:r>
          </a:p>
          <a:p>
            <a:r>
              <a:rPr lang="nl-NL" dirty="0" smtClean="0"/>
              <a:t>Lettertype </a:t>
            </a:r>
            <a:r>
              <a:rPr lang="nl-NL" dirty="0" err="1" smtClean="0"/>
              <a:t>Arial</a:t>
            </a:r>
            <a:r>
              <a:rPr lang="nl-NL" dirty="0" smtClean="0"/>
              <a:t>, lettergrote 12</a:t>
            </a:r>
          </a:p>
          <a:p>
            <a:r>
              <a:rPr lang="nl-NL" dirty="0" smtClean="0"/>
              <a:t>Een voorkant met daarop: naam, klas, titel van het boek, passende illustratie.</a:t>
            </a:r>
          </a:p>
          <a:p>
            <a:r>
              <a:rPr lang="nl-NL" dirty="0" smtClean="0"/>
              <a:t>Inhoudsopgave</a:t>
            </a:r>
          </a:p>
          <a:p>
            <a:r>
              <a:rPr lang="nl-NL" dirty="0" smtClean="0"/>
              <a:t>Bladnummering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0"/>
            <a:ext cx="1503610" cy="150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mag ik gebruiken tijdens mijn presentatie?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Meegebrachte aantekeningen</a:t>
            </a:r>
          </a:p>
          <a:p>
            <a:r>
              <a:rPr lang="nl-NL" dirty="0" smtClean="0"/>
              <a:t>Het gelezen boek</a:t>
            </a:r>
          </a:p>
          <a:p>
            <a:r>
              <a:rPr lang="nl-NL" dirty="0" smtClean="0"/>
              <a:t>En…..</a:t>
            </a:r>
          </a:p>
          <a:p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677" y="958602"/>
            <a:ext cx="1451223" cy="1451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ziet de presentatie eruit?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734744" cy="4572000"/>
          </a:xfrm>
        </p:spPr>
        <p:txBody>
          <a:bodyPr/>
          <a:lstStyle/>
          <a:p>
            <a:r>
              <a:rPr lang="nl-NL" dirty="0" smtClean="0"/>
              <a:t>Presentatie in groepjes van </a:t>
            </a:r>
            <a:r>
              <a:rPr lang="nl-NL" dirty="0" smtClean="0"/>
              <a:t>drie. Meneer </a:t>
            </a:r>
          </a:p>
          <a:p>
            <a:pPr marL="0" indent="0">
              <a:buNone/>
            </a:pPr>
            <a:r>
              <a:rPr lang="nl-NL" dirty="0" smtClean="0"/>
              <a:t>   Vrancken maakt deze groepen.</a:t>
            </a:r>
            <a:endParaRPr lang="nl-NL" dirty="0" smtClean="0"/>
          </a:p>
          <a:p>
            <a:r>
              <a:rPr lang="nl-NL" dirty="0" smtClean="0"/>
              <a:t>Andere leerlingen luisteren en vullen een beoordelingsformulier in.</a:t>
            </a:r>
          </a:p>
          <a:p>
            <a:r>
              <a:rPr lang="nl-NL" dirty="0" smtClean="0"/>
              <a:t>Presentatie duur max. </a:t>
            </a:r>
            <a:r>
              <a:rPr lang="nl-NL" dirty="0" smtClean="0"/>
              <a:t>10 min/ minimaal 5 min</a:t>
            </a:r>
            <a:endParaRPr lang="nl-NL" dirty="0" smtClean="0"/>
          </a:p>
          <a:p>
            <a:r>
              <a:rPr lang="nl-NL" dirty="0" smtClean="0"/>
              <a:t>Na afloop leveren alle leerlingen hun beoordelingsformulier in bij meneer Vrancken.</a:t>
            </a:r>
          </a:p>
          <a:p>
            <a:r>
              <a:rPr lang="nl-NL" dirty="0" smtClean="0"/>
              <a:t>Presentatie telt mee als een proefwerk: </a:t>
            </a:r>
            <a:r>
              <a:rPr lang="nl-NL" dirty="0" smtClean="0"/>
              <a:t>*verslag 1x</a:t>
            </a:r>
          </a:p>
          <a:p>
            <a:pPr marL="0" indent="0">
              <a:buNone/>
            </a:pPr>
            <a:r>
              <a:rPr lang="nl-NL" dirty="0" smtClean="0"/>
              <a:t>                                                                           *presentatie 1x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088" y="1019934"/>
            <a:ext cx="1869775" cy="1400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Belangrijke data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22 april: doorgeven titel van het boek</a:t>
            </a:r>
          </a:p>
          <a:p>
            <a:r>
              <a:rPr lang="nl-NL" dirty="0" smtClean="0"/>
              <a:t>13 mei: voortgang bespreken: Lukt het met het verslag? Heb je hulp nodig? Zo ja, waarmee.</a:t>
            </a:r>
          </a:p>
          <a:p>
            <a:r>
              <a:rPr lang="nl-NL" dirty="0" smtClean="0"/>
              <a:t>27 mei: voortgang bespreken: Lukt het met het verslag? Heb je hulp nodig? Zo ja, waarmee.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340768" cy="134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27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</TotalTime>
  <Words>344</Words>
  <Application>Microsoft Office PowerPoint</Application>
  <PresentationFormat>Diavoorstelling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Boekpresentatie</vt:lpstr>
      <vt:lpstr>Wat moet ik allemaal vertellen?</vt:lpstr>
      <vt:lpstr>Wat zit er in mijn verslag?</vt:lpstr>
      <vt:lpstr>Wat mag ik gebruiken tijdens mijn presentatie?</vt:lpstr>
      <vt:lpstr>Hoe ziet de presentatie eruit?</vt:lpstr>
      <vt:lpstr>Belangrijke data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Boekpresentatie</dc:title>
  <dc:creator>Vrancken, Remco</dc:creator>
  <cp:lastModifiedBy>Vrancken, Remco</cp:lastModifiedBy>
  <cp:revision>11</cp:revision>
  <dcterms:created xsi:type="dcterms:W3CDTF">2014-04-11T11:54:05Z</dcterms:created>
  <dcterms:modified xsi:type="dcterms:W3CDTF">2014-04-14T09:51:59Z</dcterms:modified>
</cp:coreProperties>
</file>