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71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1"/>
            <p14:sldId id="277"/>
            <p14:sldId id="27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20,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8000" dirty="0" smtClean="0"/>
              <a:t>informatie  3.8</a:t>
            </a:r>
            <a:endParaRPr lang="nl-NL" sz="80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Betrouwbaarheid van informatiebronnen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aAn</a:t>
            </a:r>
            <a:r>
              <a:rPr lang="nl-NL" dirty="0" smtClean="0"/>
              <a:t>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Welke vragen je stelt of te controleren of een informatiebron betrouwbaar is.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/>
              <a:t>Welke vragen je stelt of te controleren of een </a:t>
            </a:r>
            <a:r>
              <a:rPr lang="nl-NL" dirty="0" smtClean="0"/>
              <a:t>website </a:t>
            </a:r>
            <a:r>
              <a:rPr lang="nl-NL" dirty="0"/>
              <a:t>betrouwbaar is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5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59305"/>
            <a:ext cx="7620000" cy="5033750"/>
          </a:xfrm>
        </p:spPr>
        <p:txBody>
          <a:bodyPr>
            <a:normAutofit/>
          </a:bodyPr>
          <a:lstStyle/>
          <a:p>
            <a:r>
              <a:rPr lang="nl-NL" dirty="0" smtClean="0"/>
              <a:t>Startopdracht (5m)</a:t>
            </a:r>
          </a:p>
          <a:p>
            <a:endParaRPr lang="nl-NL" dirty="0"/>
          </a:p>
          <a:p>
            <a:r>
              <a:rPr lang="nl-NL" dirty="0" smtClean="0"/>
              <a:t>Uitleg theorie (10m)</a:t>
            </a:r>
          </a:p>
          <a:p>
            <a:endParaRPr lang="nl-NL" dirty="0"/>
          </a:p>
          <a:p>
            <a:r>
              <a:rPr lang="nl-NL" dirty="0" smtClean="0"/>
              <a:t>Verwerking opdrachten 1 t/m 7 (30m)</a:t>
            </a:r>
          </a:p>
          <a:p>
            <a:endParaRPr lang="nl-NL" dirty="0"/>
          </a:p>
          <a:p>
            <a:r>
              <a:rPr lang="nl-NL" dirty="0" smtClean="0"/>
              <a:t>Afsluiting les (5m)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738" y="236939"/>
            <a:ext cx="7916778" cy="821840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700" dirty="0" smtClean="0"/>
              <a:t>Betrouwbare </a:t>
            </a:r>
            <a:r>
              <a:rPr lang="nl-NL" sz="2700" dirty="0" smtClean="0"/>
              <a:t>informatiebron</a:t>
            </a:r>
            <a:r>
              <a:rPr lang="nl-NL" sz="2700" dirty="0" smtClean="0"/>
              <a:t>?  waarom wel/niet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78084"/>
            <a:ext cx="7620000" cy="5148080"/>
          </a:xfrm>
        </p:spPr>
        <p:txBody>
          <a:bodyPr/>
          <a:lstStyle/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84" y="802924"/>
            <a:ext cx="2225842" cy="26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16" y="978083"/>
            <a:ext cx="2469665" cy="246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770" y="3536865"/>
            <a:ext cx="4878964" cy="313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3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7916778" cy="82184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Welke vragen stel je?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84" y="802924"/>
            <a:ext cx="2225842" cy="26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6" y="1301274"/>
            <a:ext cx="2469665" cy="246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770" y="3770939"/>
            <a:ext cx="4878964" cy="313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971800" y="1013936"/>
            <a:ext cx="35974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Doel van de info?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Auteur?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Waar komt de info vandaan?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Staat hetzelfde in ander bronnen?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00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916" y="4646"/>
            <a:ext cx="7916778" cy="821840"/>
          </a:xfrm>
        </p:spPr>
        <p:txBody>
          <a:bodyPr>
            <a:noAutofit/>
          </a:bodyPr>
          <a:lstStyle/>
          <a:p>
            <a:pPr algn="ctr"/>
            <a:r>
              <a:rPr lang="nl-NL" sz="2400" dirty="0" smtClean="0"/>
              <a:t>Betrouwbare website? </a:t>
            </a:r>
            <a:r>
              <a:rPr lang="nl-NL" sz="2400" dirty="0" smtClean="0"/>
              <a:t>Mee eens/oneens?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77686"/>
            <a:ext cx="7620000" cy="5048477"/>
          </a:xfrm>
        </p:spPr>
        <p:txBody>
          <a:bodyPr>
            <a:normAutofit fontScale="92500" lnSpcReduction="20000"/>
          </a:bodyPr>
          <a:lstStyle/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sz="2800" i="1" dirty="0" smtClean="0"/>
              <a:t>Alles wat op internet staat is waar.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i="1" dirty="0" smtClean="0"/>
              <a:t>Als het op een site staat is dat erop gezet door een deskundige.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i="1" dirty="0" smtClean="0"/>
              <a:t>Informatie op internet is altijd objectief.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i="1" dirty="0" smtClean="0"/>
              <a:t>Als dezelfde informatie op verschillende websites te vinden is, is de kans dat de info betrouwbaar is groter.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i="1" dirty="0" smtClean="0"/>
              <a:t>Hoe actueler de info, hoe betrouwbaarder de informatie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088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345</TotalTime>
  <Words>164</Words>
  <Application>Microsoft Office PowerPoint</Application>
  <PresentationFormat>Diavoorstelling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informatie  3.8</vt:lpstr>
      <vt:lpstr>aAn het einde van deze les weet je..</vt:lpstr>
      <vt:lpstr>Wat gaan we doen deze les? </vt:lpstr>
      <vt:lpstr>Betrouwbare informatiebron?  waarom wel/niet?</vt:lpstr>
      <vt:lpstr>Welke vragen stel je?</vt:lpstr>
      <vt:lpstr>Betrouwbare website? Mee eens/oneens?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BET-Klas129-03</cp:lastModifiedBy>
  <cp:revision>48</cp:revision>
  <dcterms:created xsi:type="dcterms:W3CDTF">2015-08-26T11:58:10Z</dcterms:created>
  <dcterms:modified xsi:type="dcterms:W3CDTF">2016-01-20T14:52:50Z</dcterms:modified>
</cp:coreProperties>
</file>