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267" r:id="rId4"/>
    <p:sldId id="264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88889" autoAdjust="0"/>
  </p:normalViewPr>
  <p:slideViewPr>
    <p:cSldViewPr>
      <p:cViewPr varScale="1">
        <p:scale>
          <a:sx n="97" d="100"/>
          <a:sy n="97" d="100"/>
        </p:scale>
        <p:origin x="3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7EB994-998B-4D24-B0FF-CE590F9194A9}" type="datetimeFigureOut">
              <a:rPr lang="nl-NL"/>
              <a:pPr>
                <a:defRPr/>
              </a:pPr>
              <a:t>4-9-2016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D3AC63-7474-4A27-960A-0989CA6EE54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5378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nl-NL" smtClean="0"/>
          </a:p>
        </p:txBody>
      </p:sp>
      <p:sp>
        <p:nvSpPr>
          <p:cNvPr id="71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7E597B8-C12A-4FCC-A36F-581BA86F4036}" type="slidenum">
              <a:rPr lang="nl-NL" altLang="nl-NL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2950977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nl-NL" smtClean="0"/>
          </a:p>
        </p:txBody>
      </p:sp>
      <p:sp>
        <p:nvSpPr>
          <p:cNvPr id="819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D91687D-4611-4918-AC6F-459201BF4BEA}" type="slidenum">
              <a:rPr lang="nl-NL" altLang="nl-NL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552337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1AC7166-F00B-4FA4-A42A-89F5A50FB655}" type="slidenum">
              <a:rPr lang="nl-NL" altLang="nl-NL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157577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43E34-3EB8-435B-9CCD-CE3B174900C4}" type="datetimeFigureOut">
              <a:rPr lang="nl-NL"/>
              <a:pPr>
                <a:defRPr/>
              </a:pPr>
              <a:t>4-9-2016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0009E-8B37-4FCD-AE11-5790E6D16060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060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3D5F-5F50-4753-951D-8A503BE0900C}" type="datetimeFigureOut">
              <a:rPr lang="nl-NL"/>
              <a:pPr>
                <a:defRPr/>
              </a:pPr>
              <a:t>4-9-2016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2B45A-E65B-40C8-9B46-3216B3727D0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548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6A263-7BB4-4694-805E-8BC8A74A2734}" type="datetimeFigureOut">
              <a:rPr lang="nl-NL"/>
              <a:pPr>
                <a:defRPr/>
              </a:pPr>
              <a:t>4-9-2016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681F6-52C7-462E-B98D-5687761779FD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083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170E2-5216-4EC0-BC7A-F63DB92751A7}" type="datetimeFigureOut">
              <a:rPr lang="nl-NL"/>
              <a:pPr>
                <a:defRPr/>
              </a:pPr>
              <a:t>4-9-2016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C8838-2521-4657-B9A6-A29D64DA23A6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377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9963E-2D79-4891-9E3A-CB50B51C83E0}" type="datetimeFigureOut">
              <a:rPr lang="nl-NL"/>
              <a:pPr>
                <a:defRPr/>
              </a:pPr>
              <a:t>4-9-2016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E34FE-C43D-4489-B342-D8B7E3346736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538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B632D-341A-43B6-B2B1-9C42BCD6129A}" type="datetimeFigureOut">
              <a:rPr lang="nl-NL"/>
              <a:pPr>
                <a:defRPr/>
              </a:pPr>
              <a:t>4-9-2016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7EAE0-5EB2-4EB5-99BE-7C00B4D6812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488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6F9B-904C-414A-BA8F-131898088964}" type="datetimeFigureOut">
              <a:rPr lang="nl-NL"/>
              <a:pPr>
                <a:defRPr/>
              </a:pPr>
              <a:t>4-9-2016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1498D-6FA3-4C1C-886F-8F1D3B1CF93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200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1839E-7E37-4C83-81EF-6305D16C1405}" type="datetimeFigureOut">
              <a:rPr lang="nl-NL"/>
              <a:pPr>
                <a:defRPr/>
              </a:pPr>
              <a:t>4-9-2016</a:t>
            </a:fld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CCB2A-45F1-46BE-A855-E744FDDBD4AD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46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5C629-22E3-440C-B90E-71053DC03885}" type="datetimeFigureOut">
              <a:rPr lang="nl-NL"/>
              <a:pPr>
                <a:defRPr/>
              </a:pPr>
              <a:t>4-9-2016</a:t>
            </a:fld>
            <a:endParaRPr lang="nl-NL" dirty="0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ADE66-C4B8-4BD3-9EC4-14EFFCD488F4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664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EB4E4-30CD-40CF-BAC9-67090AA363A0}" type="datetimeFigureOut">
              <a:rPr lang="nl-NL"/>
              <a:pPr>
                <a:defRPr/>
              </a:pPr>
              <a:t>4-9-2016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5BF57-85FB-46AC-99F6-084EBD1565E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155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256B6-6F19-4135-8DC4-2CD97B5182F8}" type="datetimeFigureOut">
              <a:rPr lang="nl-NL"/>
              <a:pPr>
                <a:defRPr/>
              </a:pPr>
              <a:t>4-9-2016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D982E-30BB-44E9-8842-672250BB5D0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423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2F9D57-E656-46DB-844C-6F82CFB3FAA3}" type="datetimeFigureOut">
              <a:rPr lang="nl-NL"/>
              <a:pPr>
                <a:defRPr/>
              </a:pPr>
              <a:t>4-9-2016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6918F6-32B9-4925-A01A-7BB14A6CC1F9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pPr eaLnBrk="1" hangingPunct="1"/>
            <a:r>
              <a:rPr lang="nl-NL" altLang="nl-NL" sz="4000" smtClean="0"/>
              <a:t>Hoofdstuk 1</a:t>
            </a:r>
            <a:br>
              <a:rPr lang="nl-NL" altLang="nl-NL" sz="4000" smtClean="0"/>
            </a:br>
            <a:r>
              <a:rPr lang="nl-NL" altLang="nl-NL" sz="4000" smtClean="0"/>
              <a:t>Schrijven</a:t>
            </a:r>
            <a:br>
              <a:rPr lang="nl-NL" altLang="nl-NL" sz="4000" smtClean="0"/>
            </a:br>
            <a:endParaRPr lang="nl-NL" altLang="nl-NL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>
                <a:solidFill>
                  <a:schemeClr val="bg1">
                    <a:lumMod val="65000"/>
                  </a:schemeClr>
                </a:solidFill>
              </a:rPr>
              <a:t>Begrijpelijk schrijven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3000" b="1" smtClean="0"/>
              <a:t>Begrijpelijk schrijven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610600" cy="52578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51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96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9600" dirty="0" smtClean="0"/>
              <a:t>De informatie moet </a:t>
            </a:r>
            <a:r>
              <a:rPr lang="nl-NL" sz="9600" b="1" u="sng" dirty="0" smtClean="0"/>
              <a:t>compleet</a:t>
            </a:r>
            <a:r>
              <a:rPr lang="nl-NL" sz="9600" dirty="0" smtClean="0"/>
              <a:t> zijn.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9600" dirty="0" smtClean="0"/>
              <a:t>De informatie moet </a:t>
            </a:r>
            <a:r>
              <a:rPr lang="nl-NL" sz="9600" b="1" u="sng" dirty="0" smtClean="0"/>
              <a:t>duidelijk</a:t>
            </a:r>
            <a:r>
              <a:rPr lang="nl-NL" sz="9600" dirty="0" smtClean="0"/>
              <a:t> zijn.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96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9600" dirty="0" smtClean="0"/>
              <a:t>De tekst moet </a:t>
            </a:r>
            <a:r>
              <a:rPr lang="nl-NL" sz="9600" b="1" u="sng" dirty="0" smtClean="0"/>
              <a:t>foutloos geschreven </a:t>
            </a:r>
            <a:r>
              <a:rPr lang="nl-NL" sz="9600" dirty="0" smtClean="0"/>
              <a:t>zijn.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/>
              <a:t>	- let op spelling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/>
              <a:t>	- let op hoofdletters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/>
              <a:t>	- let op leestekens (punt, </a:t>
            </a:r>
            <a:r>
              <a:rPr lang="nl-NL" sz="9600" dirty="0" smtClean="0"/>
              <a:t>vraagteken)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51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51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51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i="1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b="1" i="1" dirty="0">
              <a:solidFill>
                <a:srgbClr val="00FF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400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 smtClean="0"/>
          </a:p>
        </p:txBody>
      </p:sp>
      <p:sp>
        <p:nvSpPr>
          <p:cNvPr id="2" name="PIJL-RECHTS 1"/>
          <p:cNvSpPr/>
          <p:nvPr/>
        </p:nvSpPr>
        <p:spPr>
          <a:xfrm>
            <a:off x="5004048" y="2132856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5580112" y="1671191"/>
            <a:ext cx="273630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5x</a:t>
            </a:r>
            <a:r>
              <a:rPr lang="nl-NL" b="1" u="sng" dirty="0" smtClean="0">
                <a:solidFill>
                  <a:srgbClr val="0070C0"/>
                </a:solidFill>
              </a:rPr>
              <a:t>W</a:t>
            </a:r>
            <a:r>
              <a:rPr lang="nl-NL" b="1" u="sng" dirty="0" smtClean="0"/>
              <a:t>+</a:t>
            </a:r>
            <a:r>
              <a:rPr lang="nl-NL" b="1" u="sng" dirty="0" smtClean="0">
                <a:solidFill>
                  <a:srgbClr val="00B050"/>
                </a:solidFill>
              </a:rPr>
              <a:t>H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W</a:t>
            </a:r>
            <a:r>
              <a:rPr lang="nl-NL" dirty="0" smtClean="0"/>
              <a:t>ie, </a:t>
            </a:r>
            <a:r>
              <a:rPr lang="nl-NL" dirty="0" smtClean="0">
                <a:solidFill>
                  <a:srgbClr val="0070C0"/>
                </a:solidFill>
              </a:rPr>
              <a:t>W</a:t>
            </a:r>
            <a:r>
              <a:rPr lang="nl-NL" dirty="0" smtClean="0"/>
              <a:t>at, </a:t>
            </a:r>
            <a:r>
              <a:rPr lang="nl-NL" dirty="0" smtClean="0">
                <a:solidFill>
                  <a:srgbClr val="0070C0"/>
                </a:solidFill>
              </a:rPr>
              <a:t>W</a:t>
            </a:r>
            <a:r>
              <a:rPr lang="nl-NL" dirty="0" smtClean="0"/>
              <a:t>aar, </a:t>
            </a:r>
            <a:r>
              <a:rPr lang="nl-NL" dirty="0" smtClean="0">
                <a:solidFill>
                  <a:srgbClr val="0070C0"/>
                </a:solidFill>
              </a:rPr>
              <a:t>W</a:t>
            </a:r>
            <a:r>
              <a:rPr lang="nl-NL" dirty="0" smtClean="0"/>
              <a:t>anneer, </a:t>
            </a:r>
            <a:r>
              <a:rPr lang="nl-NL" dirty="0" smtClean="0">
                <a:solidFill>
                  <a:srgbClr val="0070C0"/>
                </a:solidFill>
              </a:rPr>
              <a:t>W</a:t>
            </a:r>
            <a:r>
              <a:rPr lang="nl-NL" dirty="0" smtClean="0"/>
              <a:t>aarom, </a:t>
            </a:r>
            <a:r>
              <a:rPr lang="nl-NL" dirty="0" smtClean="0">
                <a:solidFill>
                  <a:srgbClr val="00B050"/>
                </a:solidFill>
              </a:rPr>
              <a:t>H</a:t>
            </a:r>
            <a:r>
              <a:rPr lang="nl-NL" dirty="0" smtClean="0"/>
              <a:t>oe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3000" b="1" dirty="0" smtClean="0"/>
              <a:t>Begrijpelijk schrijven (e-mail)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610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nl-NL" altLang="nl-NL" sz="6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nl-NL" altLang="nl-NL" sz="2400" b="1" dirty="0" smtClean="0"/>
              <a:t>Aan: </a:t>
            </a:r>
            <a:r>
              <a:rPr lang="nl-NL" altLang="nl-NL" sz="2400" dirty="0" smtClean="0"/>
              <a:t>Administratie handbalvereniging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nl-NL" altLang="nl-NL" sz="2400" b="1" dirty="0" smtClean="0"/>
              <a:t>Onderwerp: </a:t>
            </a:r>
            <a:r>
              <a:rPr lang="nl-NL" altLang="nl-NL" sz="2400" dirty="0" smtClean="0"/>
              <a:t>afzeggen training volgende week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nl-NL" altLang="nl-NL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nl-NL" altLang="nl-NL" sz="2400" dirty="0" smtClean="0"/>
              <a:t>Geachte heer/mevrouw,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nl-NL" altLang="nl-NL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nl-NL" altLang="nl-NL" sz="2400" dirty="0" smtClean="0"/>
              <a:t>Aanstaande woensdag ben ik op de training van de D1 helaas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nl-NL" altLang="nl-NL" sz="2400" dirty="0" smtClean="0"/>
              <a:t>afwezig. Ik ga die avond namelijk bowlen met mijn nieuwe klas. De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nl-NL" altLang="nl-NL" sz="2400" dirty="0" smtClean="0"/>
              <a:t>week daarop ben ik wel weer aanwezig.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nl-NL" altLang="nl-NL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nl-NL" altLang="nl-NL" sz="2400" dirty="0" smtClean="0"/>
              <a:t>alvast bedankt?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nl-NL" altLang="nl-NL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nl-NL" altLang="nl-NL" sz="2400" dirty="0" smtClean="0"/>
              <a:t>vriendelijke groeten,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nl-NL" altLang="nl-NL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nl-NL" altLang="nl-NL" sz="2400" dirty="0" smtClean="0"/>
              <a:t>Lot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nl-NL" altLang="nl-NL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nl-NL" altLang="nl-NL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nl-NL" altLang="nl-NL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nl-NL" altLang="nl-NL" sz="2400" dirty="0" smtClean="0"/>
              <a:t>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nl-NL" altLang="nl-NL" sz="1300" dirty="0" smtClean="0"/>
          </a:p>
          <a:p>
            <a:pPr eaLnBrk="1" hangingPunct="1">
              <a:lnSpc>
                <a:spcPct val="80000"/>
              </a:lnSpc>
            </a:pPr>
            <a:endParaRPr lang="nl-NL" altLang="nl-NL" sz="1300" dirty="0" smtClean="0"/>
          </a:p>
          <a:p>
            <a:pPr eaLnBrk="1" hangingPunct="1">
              <a:lnSpc>
                <a:spcPct val="80000"/>
              </a:lnSpc>
            </a:pPr>
            <a:endParaRPr lang="nl-NL" altLang="nl-NL" sz="600" dirty="0" smtClean="0"/>
          </a:p>
          <a:p>
            <a:pPr eaLnBrk="1" hangingPunct="1">
              <a:lnSpc>
                <a:spcPct val="80000"/>
              </a:lnSpc>
            </a:pPr>
            <a:endParaRPr lang="nl-NL" altLang="nl-NL" sz="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6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600" b="1" i="1" dirty="0" smtClean="0">
              <a:solidFill>
                <a:srgbClr val="00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NL" sz="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3000" b="1" smtClean="0"/>
              <a:t>Begrijpelijk schrijven (e-mail)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610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nl-NL" altLang="nl-NL" sz="600" smtClean="0"/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endParaRPr lang="nl-NL" altLang="nl-NL" sz="2400" smtClean="0"/>
          </a:p>
          <a:p>
            <a:pPr eaLnBrk="1" hangingPunct="1">
              <a:lnSpc>
                <a:spcPct val="80000"/>
              </a:lnSpc>
            </a:pPr>
            <a:r>
              <a:rPr lang="nl-NL" altLang="nl-NL" sz="2000" smtClean="0"/>
              <a:t>Is de informatie volledig?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endParaRPr lang="nl-NL" altLang="nl-NL" sz="2000" smtClean="0"/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endParaRPr lang="nl-NL" altLang="nl-NL" sz="2000" smtClean="0"/>
          </a:p>
          <a:p>
            <a:pPr eaLnBrk="1" hangingPunct="1">
              <a:lnSpc>
                <a:spcPct val="80000"/>
              </a:lnSpc>
            </a:pPr>
            <a:r>
              <a:rPr lang="nl-NL" altLang="nl-NL" sz="2000" smtClean="0"/>
              <a:t>Is de informatie duidelijk?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endParaRPr lang="nl-NL" altLang="nl-NL" sz="2000" smtClean="0"/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endParaRPr lang="nl-NL" altLang="nl-NL" sz="2000" smtClean="0"/>
          </a:p>
          <a:p>
            <a:pPr eaLnBrk="1" hangingPunct="1">
              <a:lnSpc>
                <a:spcPct val="80000"/>
              </a:lnSpc>
            </a:pPr>
            <a:r>
              <a:rPr lang="nl-NL" altLang="nl-NL" sz="2000" smtClean="0"/>
              <a:t>Is de tekst foutloos geschreven?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nl-NL" altLang="nl-NL" sz="2000" smtClean="0"/>
              <a:t>	- let op spelling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nl-NL" altLang="nl-NL" sz="2000" smtClean="0"/>
              <a:t>	- let op hoofdletters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nl-NL" altLang="nl-NL" sz="2000" smtClean="0"/>
              <a:t>	- let op leestekens (punt, vraagteken)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endParaRPr lang="nl-NL" altLang="nl-NL" sz="2000" smtClean="0"/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endParaRPr lang="nl-NL" altLang="nl-NL" sz="2000" smtClean="0"/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endParaRPr lang="nl-NL" altLang="nl-NL" sz="2400" i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nl-NL" altLang="nl-NL" sz="24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nl-NL" altLang="nl-NL" sz="24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nl-NL" altLang="nl-NL" sz="2400" smtClean="0"/>
              <a:t>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nl-NL" altLang="nl-NL" sz="1300" smtClean="0"/>
          </a:p>
          <a:p>
            <a:pPr eaLnBrk="1" hangingPunct="1">
              <a:lnSpc>
                <a:spcPct val="80000"/>
              </a:lnSpc>
            </a:pPr>
            <a:endParaRPr lang="nl-NL" altLang="nl-NL" sz="1300" smtClean="0"/>
          </a:p>
          <a:p>
            <a:pPr eaLnBrk="1" hangingPunct="1">
              <a:lnSpc>
                <a:spcPct val="80000"/>
              </a:lnSpc>
            </a:pPr>
            <a:endParaRPr lang="nl-NL" altLang="nl-NL" sz="600" smtClean="0"/>
          </a:p>
          <a:p>
            <a:pPr eaLnBrk="1" hangingPunct="1">
              <a:lnSpc>
                <a:spcPct val="80000"/>
              </a:lnSpc>
            </a:pPr>
            <a:endParaRPr lang="nl-NL" altLang="nl-NL" sz="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6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600" b="1" i="1" smtClean="0">
              <a:solidFill>
                <a:srgbClr val="00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NL" sz="6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600" smtClean="0"/>
          </a:p>
        </p:txBody>
      </p:sp>
      <p:sp>
        <p:nvSpPr>
          <p:cNvPr id="5" name="Verbodssymbool 4"/>
          <p:cNvSpPr/>
          <p:nvPr/>
        </p:nvSpPr>
        <p:spPr>
          <a:xfrm>
            <a:off x="119063" y="3644900"/>
            <a:ext cx="503237" cy="503238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L-vorm 6"/>
          <p:cNvSpPr/>
          <p:nvPr/>
        </p:nvSpPr>
        <p:spPr>
          <a:xfrm rot="18672585">
            <a:off x="207169" y="1823244"/>
            <a:ext cx="511175" cy="325437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4643438" y="1628775"/>
            <a:ext cx="4284662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b="1"/>
              <a:t>Aan: </a:t>
            </a:r>
            <a:r>
              <a:rPr lang="nl-NL" altLang="nl-NL"/>
              <a:t>Administratie handbalvereniging</a:t>
            </a:r>
          </a:p>
          <a:p>
            <a:pPr eaLnBrk="1" hangingPunct="1"/>
            <a:r>
              <a:rPr lang="nl-NL" altLang="nl-NL" b="1"/>
              <a:t>Onderwerp: </a:t>
            </a:r>
            <a:r>
              <a:rPr lang="nl-NL" altLang="nl-NL"/>
              <a:t>afzeggen training volgende week</a:t>
            </a:r>
          </a:p>
          <a:p>
            <a:pPr eaLnBrk="1" hangingPunct="1"/>
            <a:endParaRPr lang="nl-NL" altLang="nl-NL"/>
          </a:p>
          <a:p>
            <a:pPr eaLnBrk="1" hangingPunct="1"/>
            <a:r>
              <a:rPr lang="nl-NL" altLang="nl-NL"/>
              <a:t>Geachte heer/mevrouw, </a:t>
            </a:r>
          </a:p>
          <a:p>
            <a:pPr eaLnBrk="1" hangingPunct="1"/>
            <a:endParaRPr lang="nl-NL" altLang="nl-NL"/>
          </a:p>
          <a:p>
            <a:pPr eaLnBrk="1" hangingPunct="1"/>
            <a:r>
              <a:rPr lang="nl-NL" altLang="nl-NL"/>
              <a:t>Aanstaande woensdag ben ik op de training van de D1 helaas afwezig. Ik ga die avond namelijk bowlen met mijn nieuwe klas. De </a:t>
            </a:r>
          </a:p>
          <a:p>
            <a:pPr eaLnBrk="1" hangingPunct="1"/>
            <a:r>
              <a:rPr lang="nl-NL" altLang="nl-NL"/>
              <a:t>week daarop ben ik wel weer aanwezig. </a:t>
            </a:r>
          </a:p>
          <a:p>
            <a:pPr eaLnBrk="1" hangingPunct="1"/>
            <a:endParaRPr lang="nl-NL" altLang="nl-NL"/>
          </a:p>
          <a:p>
            <a:pPr eaLnBrk="1" hangingPunct="1"/>
            <a:r>
              <a:rPr lang="nl-NL" altLang="nl-NL"/>
              <a:t>alvast bedankt?</a:t>
            </a:r>
          </a:p>
          <a:p>
            <a:pPr eaLnBrk="1" hangingPunct="1"/>
            <a:endParaRPr lang="nl-NL" altLang="nl-NL"/>
          </a:p>
          <a:p>
            <a:pPr eaLnBrk="1" hangingPunct="1"/>
            <a:r>
              <a:rPr lang="nl-NL" altLang="nl-NL"/>
              <a:t>vriendelijke groeten,</a:t>
            </a:r>
          </a:p>
          <a:p>
            <a:pPr eaLnBrk="1" hangingPunct="1"/>
            <a:endParaRPr lang="nl-NL" altLang="nl-NL"/>
          </a:p>
          <a:p>
            <a:pPr eaLnBrk="1" hangingPunct="1"/>
            <a:r>
              <a:rPr lang="nl-NL" altLang="nl-NL"/>
              <a:t>Lot</a:t>
            </a:r>
          </a:p>
        </p:txBody>
      </p:sp>
      <p:sp>
        <p:nvSpPr>
          <p:cNvPr id="2" name="L-vorm 6"/>
          <p:cNvSpPr/>
          <p:nvPr/>
        </p:nvSpPr>
        <p:spPr>
          <a:xfrm rot="18672585">
            <a:off x="157956" y="2778919"/>
            <a:ext cx="511175" cy="32543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4643438" y="1628775"/>
            <a:ext cx="4321175" cy="482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172</Words>
  <Application>Microsoft Office PowerPoint</Application>
  <PresentationFormat>Diavoorstelling (4:3)</PresentationFormat>
  <Paragraphs>106</Paragraphs>
  <Slides>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Kantoorthema</vt:lpstr>
      <vt:lpstr>Hoofdstuk 1 Schrijven </vt:lpstr>
      <vt:lpstr>Begrijpelijk schrijven</vt:lpstr>
      <vt:lpstr>Begrijpelijk schrijven (e-mail)</vt:lpstr>
      <vt:lpstr>Begrijpelijk schrijven (e-mail)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goed of fout?</dc:title>
  <dc:creator>R.Vrancken</dc:creator>
  <cp:lastModifiedBy>Remco</cp:lastModifiedBy>
  <cp:revision>100</cp:revision>
  <dcterms:created xsi:type="dcterms:W3CDTF">2010-11-08T08:41:45Z</dcterms:created>
  <dcterms:modified xsi:type="dcterms:W3CDTF">2016-09-04T16:22:57Z</dcterms:modified>
</cp:coreProperties>
</file>