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61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DA4E3-305A-4B0E-B166-6F2F87E7BE90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030A5-B37B-4279-9985-48E45094DBD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49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030A5-B37B-4279-9985-48E45094DBD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14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318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76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403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>
                <a:solidFill>
                  <a:srgbClr val="000000"/>
                </a:solidFill>
              </a:rPr>
              <a:pPr/>
              <a:t>September 15, 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srgbClr val="000000"/>
                </a:solidFill>
              </a:rPr>
              <a:pPr/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852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>
                <a:solidFill>
                  <a:srgbClr val="000000"/>
                </a:solidFill>
              </a:rPr>
              <a:pPr/>
              <a:t>September 15,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547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>
                <a:solidFill>
                  <a:srgbClr val="000000"/>
                </a:solidFill>
              </a:rPr>
              <a:pPr/>
              <a:t>September 15, 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1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>
                <a:solidFill>
                  <a:srgbClr val="000000"/>
                </a:solidFill>
              </a:rPr>
              <a:pPr/>
              <a:t>September 15,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8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>
                <a:solidFill>
                  <a:srgbClr val="000000"/>
                </a:solidFill>
              </a:rPr>
              <a:pPr/>
              <a:t>September 15,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394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>
                <a:solidFill>
                  <a:srgbClr val="000000"/>
                </a:solidFill>
              </a:rPr>
              <a:pPr/>
              <a:t>September 15,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5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>
                <a:solidFill>
                  <a:srgbClr val="000000"/>
                </a:solidFill>
              </a:rPr>
              <a:pPr/>
              <a:t>September 15,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448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>
                <a:solidFill>
                  <a:srgbClr val="000000"/>
                </a:solidFill>
              </a:rPr>
              <a:pPr/>
              <a:t>September 15,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3313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>
                <a:solidFill>
                  <a:srgbClr val="000000"/>
                </a:solidFill>
              </a:rPr>
              <a:pPr/>
              <a:t>September 15,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srgbClr val="000000"/>
                </a:solidFill>
              </a:rPr>
              <a:pPr/>
              <a:t>‹nr.›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56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>
                <a:solidFill>
                  <a:srgbClr val="000000"/>
                </a:solidFill>
              </a:rPr>
              <a:pPr/>
              <a:t>September 15,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293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>
                <a:solidFill>
                  <a:srgbClr val="000000"/>
                </a:solidFill>
              </a:rPr>
              <a:pPr/>
              <a:t>September 15, 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63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189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725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531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670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88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46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BE19-BCA1-43E5-86D5-81E440205C1D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726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BBE19-BCA1-43E5-86D5-81E440205C1D}" type="datetimeFigureOut">
              <a:rPr lang="nl-NL" smtClean="0"/>
              <a:t>15-9-2016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C4028-1B1A-4C43-933E-88990F7F9E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739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>
                <a:solidFill>
                  <a:srgbClr val="000000"/>
                </a:solidFill>
              </a:rPr>
              <a:pPr/>
              <a:t>September 15, 2016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>
                <a:solidFill>
                  <a:srgbClr val="D1282E"/>
                </a:solidFill>
              </a:rPr>
              <a:pPr/>
              <a:t>‹nr.›</a:t>
            </a:fld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61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youtu.be/KAsDR-98rVY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voorbeginners.info/bargoen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Kijk op taal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Bargoens en kwetsende taal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574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Bargoens is en waar het vandaan komt.</a:t>
            </a:r>
          </a:p>
          <a:p>
            <a:r>
              <a:rPr lang="nl-NL" dirty="0" smtClean="0"/>
              <a:t>Wat kwetsend taalgebruik inhoudt.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69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Vreemde tekens?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Vreemde tekens op huizen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836911"/>
            <a:ext cx="19812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43175"/>
            <a:ext cx="4212652" cy="2902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49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4402832" cy="828010"/>
          </a:xfrm>
        </p:spPr>
        <p:txBody>
          <a:bodyPr/>
          <a:lstStyle/>
          <a:p>
            <a:r>
              <a:rPr lang="nl-NL" dirty="0" smtClean="0"/>
              <a:t>Bargoens </a:t>
            </a:r>
            <a:endParaRPr lang="nl-NL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4896544" cy="437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5355844" y="260648"/>
            <a:ext cx="3464628" cy="286232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Bargoens: </a:t>
            </a:r>
          </a:p>
          <a:p>
            <a:r>
              <a:rPr lang="nl-NL" dirty="0" smtClean="0"/>
              <a:t>‘</a:t>
            </a:r>
            <a:r>
              <a:rPr lang="nl-NL" i="1" dirty="0" smtClean="0"/>
              <a:t>dieventaal’</a:t>
            </a:r>
          </a:p>
          <a:p>
            <a:endParaRPr lang="nl-NL" dirty="0"/>
          </a:p>
          <a:p>
            <a:r>
              <a:rPr lang="nl-NL" dirty="0" smtClean="0"/>
              <a:t>Of</a:t>
            </a:r>
          </a:p>
          <a:p>
            <a:endParaRPr lang="nl-NL" dirty="0"/>
          </a:p>
          <a:p>
            <a:r>
              <a:rPr lang="nl-NL" i="1" dirty="0" smtClean="0"/>
              <a:t>‘geheimtaal van de onderwereld’</a:t>
            </a:r>
          </a:p>
          <a:p>
            <a:endParaRPr lang="nl-NL" dirty="0" smtClean="0"/>
          </a:p>
          <a:p>
            <a:r>
              <a:rPr lang="nl-NL" dirty="0" smtClean="0"/>
              <a:t>Vaak te maken met criminaliteit/seksualiteit/handel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5364088" y="3278019"/>
            <a:ext cx="345638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Veel woorden zijn inmiddels </a:t>
            </a:r>
            <a:r>
              <a:rPr lang="nl-NL" b="1" u="sng" dirty="0"/>
              <a:t>‘gewoon’ Nederlands: </a:t>
            </a:r>
            <a:endParaRPr lang="nl-NL" b="1" u="sng" dirty="0" smtClean="0"/>
          </a:p>
          <a:p>
            <a:r>
              <a:rPr lang="nl-NL" i="1" dirty="0" smtClean="0"/>
              <a:t>lef</a:t>
            </a:r>
            <a:r>
              <a:rPr lang="nl-NL" i="1" dirty="0"/>
              <a:t>, bajes, gozer</a:t>
            </a:r>
          </a:p>
          <a:p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5355844" y="4653136"/>
            <a:ext cx="27003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Veel woorden </a:t>
            </a:r>
            <a:r>
              <a:rPr lang="nl-NL" b="1" u="sng" dirty="0"/>
              <a:t>uit het Jiddisch: </a:t>
            </a:r>
            <a:endParaRPr lang="nl-NL" b="1" u="sng" dirty="0" smtClean="0"/>
          </a:p>
          <a:p>
            <a:endParaRPr lang="nl-NL" b="1" u="sng" dirty="0" smtClean="0"/>
          </a:p>
          <a:p>
            <a:r>
              <a:rPr lang="nl-NL" i="1" dirty="0" smtClean="0"/>
              <a:t>bajes</a:t>
            </a:r>
            <a:r>
              <a:rPr lang="nl-NL" i="1" dirty="0"/>
              <a:t>, jatten, gannef</a:t>
            </a:r>
          </a:p>
          <a:p>
            <a:endParaRPr lang="nl-NL" dirty="0"/>
          </a:p>
          <a:p>
            <a:r>
              <a:rPr lang="nl-NL" dirty="0" smtClean="0">
                <a:hlinkClick r:id="rId4"/>
              </a:rPr>
              <a:t>Bargoens voor beginners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969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Kwetsend taalgebruik</a:t>
            </a:r>
            <a:endParaRPr lang="nl-N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236340"/>
            <a:ext cx="17907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Afbeeldingsresultaat voor bond tegen vloek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61316"/>
            <a:ext cx="1746870" cy="2483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683568" y="1628800"/>
            <a:ext cx="381642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Kwetsende taal: </a:t>
            </a:r>
            <a:r>
              <a:rPr lang="nl-NL" dirty="0" smtClean="0"/>
              <a:t>taal waarmee je mensen raakt.</a:t>
            </a:r>
          </a:p>
          <a:p>
            <a:endParaRPr lang="nl-NL" dirty="0" smtClean="0"/>
          </a:p>
          <a:p>
            <a:r>
              <a:rPr lang="nl-NL" dirty="0" smtClean="0"/>
              <a:t>Bijvoorbeeld in zijn </a:t>
            </a:r>
            <a:r>
              <a:rPr lang="nl-NL" b="1" u="sng" dirty="0" smtClean="0"/>
              <a:t>geloof/overtuiging</a:t>
            </a:r>
          </a:p>
          <a:p>
            <a:endParaRPr lang="nl-NL" dirty="0"/>
          </a:p>
          <a:p>
            <a:endParaRPr lang="nl-NL" dirty="0" smtClean="0"/>
          </a:p>
        </p:txBody>
      </p:sp>
      <p:sp>
        <p:nvSpPr>
          <p:cNvPr id="6" name="PIJL-OMLAAG 5"/>
          <p:cNvSpPr/>
          <p:nvPr/>
        </p:nvSpPr>
        <p:spPr>
          <a:xfrm>
            <a:off x="2256345" y="3789040"/>
            <a:ext cx="504056" cy="5998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AutoShape 7" descr="Afbeeldingsresultaat voor bond tegen vloeke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827584" y="4509120"/>
            <a:ext cx="381642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Krachtermen: </a:t>
            </a:r>
            <a:r>
              <a:rPr lang="nl-NL" dirty="0" smtClean="0"/>
              <a:t>Vloeken/scheldwoorden</a:t>
            </a:r>
          </a:p>
          <a:p>
            <a:endParaRPr lang="nl-NL" dirty="0"/>
          </a:p>
          <a:p>
            <a:r>
              <a:rPr lang="nl-NL" b="1" u="sng" dirty="0" smtClean="0"/>
              <a:t>Verwensing: </a:t>
            </a:r>
            <a:r>
              <a:rPr lang="nl-NL" dirty="0" smtClean="0"/>
              <a:t>uitspraak waarmee je iemand iets slechts toewenst.</a:t>
            </a:r>
          </a:p>
          <a:p>
            <a:endParaRPr lang="nl-NL" dirty="0"/>
          </a:p>
          <a:p>
            <a:endParaRPr lang="nl-NL" dirty="0" smtClean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060847"/>
            <a:ext cx="21526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05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108</Words>
  <Application>Microsoft Office PowerPoint</Application>
  <PresentationFormat>Diavoorstelling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5</vt:i4>
      </vt:variant>
    </vt:vector>
  </HeadingPairs>
  <TitlesOfParts>
    <vt:vector size="7" baseType="lpstr">
      <vt:lpstr>Kantoorthema</vt:lpstr>
      <vt:lpstr>Essentieel</vt:lpstr>
      <vt:lpstr>Kijk op taal</vt:lpstr>
      <vt:lpstr>Wat ga je leren?</vt:lpstr>
      <vt:lpstr>Vreemde tekens?</vt:lpstr>
      <vt:lpstr>Bargoens </vt:lpstr>
      <vt:lpstr>Kwetsend taalgebruik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Kijk op taal</dc:title>
  <dc:creator>Remco Vrancken</dc:creator>
  <cp:lastModifiedBy>Remco Vrancken</cp:lastModifiedBy>
  <cp:revision>8</cp:revision>
  <dcterms:created xsi:type="dcterms:W3CDTF">2016-09-15T07:38:23Z</dcterms:created>
  <dcterms:modified xsi:type="dcterms:W3CDTF">2016-09-15T09:54:49Z</dcterms:modified>
</cp:coreProperties>
</file>