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8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70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8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71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8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54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21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7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94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85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93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5A8936-F688-437E-937B-1E03A03107B1}" type="datetimeFigureOut">
              <a:rPr lang="nl-NL" smtClean="0"/>
              <a:t>30-10-2016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3EF5FED-1EBF-4422-91E9-90CAAA0F4D2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03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Kijken luisteren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Aantekeningen maken en navertellen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1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leert aantekeningen te </a:t>
            </a:r>
            <a:r>
              <a:rPr lang="nl-NL" dirty="0" smtClean="0"/>
              <a:t>maken en daarbij gebruik te maken van signaalwoorden.</a:t>
            </a:r>
            <a:endParaRPr lang="nl-NL" dirty="0" smtClean="0"/>
          </a:p>
          <a:p>
            <a:r>
              <a:rPr lang="nl-NL" dirty="0" smtClean="0"/>
              <a:t>Je leert om een tekst/video na te vertellen met behulp van aantekeningen.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10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Startoefening </a:t>
            </a:r>
            <a:r>
              <a:rPr lang="nl-NL" dirty="0" err="1" smtClean="0"/>
              <a:t>opdr</a:t>
            </a:r>
            <a:r>
              <a:rPr lang="nl-NL" dirty="0" smtClean="0"/>
              <a:t> 1 </a:t>
            </a:r>
            <a:r>
              <a:rPr lang="nl-NL" dirty="0" smtClean="0"/>
              <a:t>55</a:t>
            </a:r>
            <a:endParaRPr lang="nl-NL" dirty="0" smtClean="0"/>
          </a:p>
          <a:p>
            <a:r>
              <a:rPr lang="nl-NL" dirty="0" smtClean="0"/>
              <a:t>Korte uitleg theorie</a:t>
            </a:r>
          </a:p>
          <a:p>
            <a:r>
              <a:rPr lang="nl-NL" dirty="0" err="1" smtClean="0"/>
              <a:t>Opdr</a:t>
            </a:r>
            <a:r>
              <a:rPr lang="nl-NL" dirty="0" smtClean="0"/>
              <a:t> 2: </a:t>
            </a:r>
            <a:endParaRPr lang="nl-NL" dirty="0" smtClean="0"/>
          </a:p>
          <a:p>
            <a:r>
              <a:rPr lang="nl-NL" dirty="0" err="1" smtClean="0"/>
              <a:t>Opdr</a:t>
            </a:r>
            <a:r>
              <a:rPr lang="nl-NL" dirty="0" smtClean="0"/>
              <a:t> 3</a:t>
            </a:r>
          </a:p>
          <a:p>
            <a:r>
              <a:rPr lang="nl-NL" dirty="0" err="1" smtClean="0"/>
              <a:t>Opdr</a:t>
            </a:r>
            <a:r>
              <a:rPr lang="nl-NL" dirty="0" smtClean="0"/>
              <a:t>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68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1498600"/>
          </a:xfrm>
        </p:spPr>
        <p:txBody>
          <a:bodyPr/>
          <a:lstStyle/>
          <a:p>
            <a:r>
              <a:rPr lang="nl-NL" dirty="0" smtClean="0"/>
              <a:t>Aantekeningen maken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965200" y="1981200"/>
            <a:ext cx="27305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Mondelinge info onthouden of navertellen?</a:t>
            </a:r>
            <a:endParaRPr lang="nl-NL" dirty="0"/>
          </a:p>
        </p:txBody>
      </p:sp>
      <p:sp>
        <p:nvSpPr>
          <p:cNvPr id="10" name="PIJL-RECHTS 9"/>
          <p:cNvSpPr/>
          <p:nvPr/>
        </p:nvSpPr>
        <p:spPr>
          <a:xfrm>
            <a:off x="3695700" y="1981200"/>
            <a:ext cx="12827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07000" y="1981199"/>
            <a:ext cx="27305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Gebruik aantekeningen!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9320213" y="1855405"/>
            <a:ext cx="27305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Werk je aantekeningen uit zodat je kan navertellen</a:t>
            </a:r>
            <a:endParaRPr lang="nl-NL" dirty="0"/>
          </a:p>
        </p:txBody>
      </p:sp>
      <p:sp>
        <p:nvSpPr>
          <p:cNvPr id="13" name="PIJL-RECHTS 12"/>
          <p:cNvSpPr/>
          <p:nvPr/>
        </p:nvSpPr>
        <p:spPr>
          <a:xfrm>
            <a:off x="7948070" y="2120736"/>
            <a:ext cx="116205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3" y="3870323"/>
            <a:ext cx="4289425" cy="2573655"/>
          </a:xfrm>
          <a:prstGeom prst="rect">
            <a:avLst/>
          </a:prstGeom>
        </p:spPr>
      </p:pic>
      <p:sp>
        <p:nvSpPr>
          <p:cNvPr id="15" name="PIJL-RECHTS 14"/>
          <p:cNvSpPr/>
          <p:nvPr/>
        </p:nvSpPr>
        <p:spPr>
          <a:xfrm>
            <a:off x="4375940" y="4966650"/>
            <a:ext cx="102457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0850" y="3213100"/>
            <a:ext cx="1581150" cy="28956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9643" y="3926837"/>
            <a:ext cx="3466043" cy="2079626"/>
          </a:xfrm>
          <a:prstGeom prst="rect">
            <a:avLst/>
          </a:prstGeom>
        </p:spPr>
      </p:pic>
      <p:sp>
        <p:nvSpPr>
          <p:cNvPr id="18" name="PIJL-RECHTS 17"/>
          <p:cNvSpPr/>
          <p:nvPr/>
        </p:nvSpPr>
        <p:spPr>
          <a:xfrm>
            <a:off x="9110121" y="4751700"/>
            <a:ext cx="102457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01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6828" y="394169"/>
            <a:ext cx="9720072" cy="1499616"/>
          </a:xfrm>
        </p:spPr>
        <p:txBody>
          <a:bodyPr/>
          <a:lstStyle/>
          <a:p>
            <a:r>
              <a:rPr lang="nl-NL" dirty="0" smtClean="0"/>
              <a:t>Waar let je op bij </a:t>
            </a:r>
            <a:br>
              <a:rPr lang="nl-NL" dirty="0" smtClean="0"/>
            </a:br>
            <a:r>
              <a:rPr lang="nl-NL" dirty="0" smtClean="0"/>
              <a:t>het maken van aantekeningen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84428" y="2286000"/>
            <a:ext cx="11142472" cy="4023360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34" y="270661"/>
            <a:ext cx="1992821" cy="1446326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>
          <a:xfrm>
            <a:off x="4811903" y="1987550"/>
            <a:ext cx="1397000" cy="59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4811903" y="2757579"/>
            <a:ext cx="1397000" cy="59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4857749" y="3923492"/>
            <a:ext cx="1397000" cy="59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455664" y="2002313"/>
            <a:ext cx="41021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Noteer het </a:t>
            </a:r>
            <a:r>
              <a:rPr lang="nl-NL" b="1" u="sng" dirty="0" smtClean="0">
                <a:solidFill>
                  <a:srgbClr val="FF0000"/>
                </a:solidFill>
              </a:rPr>
              <a:t>onderwerp</a:t>
            </a:r>
            <a:r>
              <a:rPr lang="nl-NL" dirty="0" smtClean="0"/>
              <a:t>  </a:t>
            </a:r>
            <a:r>
              <a:rPr lang="nl-NL" dirty="0" smtClean="0"/>
              <a:t>van het programma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455663" y="2914815"/>
            <a:ext cx="527684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Schrijf de </a:t>
            </a:r>
            <a:r>
              <a:rPr lang="nl-NL" u="sng" dirty="0" smtClean="0">
                <a:solidFill>
                  <a:srgbClr val="FF0000"/>
                </a:solidFill>
              </a:rPr>
              <a:t>belangrijkste inf</a:t>
            </a:r>
            <a:r>
              <a:rPr lang="nl-NL" u="sng" dirty="0" smtClean="0">
                <a:solidFill>
                  <a:srgbClr val="FF0000"/>
                </a:solidFill>
              </a:rPr>
              <a:t>o </a:t>
            </a:r>
            <a:r>
              <a:rPr lang="nl-NL" dirty="0" smtClean="0"/>
              <a:t>op in </a:t>
            </a:r>
            <a:r>
              <a:rPr lang="nl-NL" u="sng" dirty="0" smtClean="0">
                <a:solidFill>
                  <a:srgbClr val="FF0000"/>
                </a:solidFill>
              </a:rPr>
              <a:t>steekwoorden</a:t>
            </a:r>
            <a:endParaRPr lang="nl-NL" b="1" u="sng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438927" y="4104316"/>
            <a:ext cx="527684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Gebruik </a:t>
            </a:r>
            <a:r>
              <a:rPr lang="nl-NL" u="sng" dirty="0" smtClean="0">
                <a:solidFill>
                  <a:srgbClr val="FF0000"/>
                </a:solidFill>
              </a:rPr>
              <a:t>signaalwoorden </a:t>
            </a:r>
            <a:r>
              <a:rPr lang="nl-NL" dirty="0" smtClean="0"/>
              <a:t>en gebruik </a:t>
            </a:r>
            <a:r>
              <a:rPr lang="nl-NL" u="sng" dirty="0" smtClean="0">
                <a:solidFill>
                  <a:srgbClr val="FF0000"/>
                </a:solidFill>
              </a:rPr>
              <a:t>symbolen </a:t>
            </a:r>
            <a:r>
              <a:rPr lang="nl-NL" dirty="0" smtClean="0"/>
              <a:t>zoals cijfers/streepjes/sterretjes/pijlen enz.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455662" y="5261924"/>
            <a:ext cx="52768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Gebruik </a:t>
            </a:r>
            <a:r>
              <a:rPr lang="nl-NL" b="1" u="sng" dirty="0" smtClean="0">
                <a:solidFill>
                  <a:srgbClr val="FF0000"/>
                </a:solidFill>
              </a:rPr>
              <a:t>afkortingen 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13" name="PIJL-RECHTS 12"/>
          <p:cNvSpPr/>
          <p:nvPr/>
        </p:nvSpPr>
        <p:spPr>
          <a:xfrm>
            <a:off x="4811903" y="5096466"/>
            <a:ext cx="1397000" cy="59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28" y="2990515"/>
            <a:ext cx="3676000" cy="2058560"/>
          </a:xfrm>
          <a:prstGeom prst="rect">
            <a:avLst/>
          </a:prstGeom>
        </p:spPr>
      </p:pic>
      <p:sp>
        <p:nvSpPr>
          <p:cNvPr id="15" name="PIJL-RECHTS 14"/>
          <p:cNvSpPr/>
          <p:nvPr/>
        </p:nvSpPr>
        <p:spPr>
          <a:xfrm>
            <a:off x="4857749" y="5963929"/>
            <a:ext cx="1397000" cy="59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6438926" y="5973590"/>
            <a:ext cx="52768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Houd </a:t>
            </a:r>
            <a:r>
              <a:rPr lang="nl-NL" b="1" u="sng" dirty="0" smtClean="0">
                <a:solidFill>
                  <a:srgbClr val="FF0000"/>
                </a:solidFill>
              </a:rPr>
              <a:t>dezelfde volgorde </a:t>
            </a:r>
            <a:r>
              <a:rPr lang="nl-NL" dirty="0" smtClean="0"/>
              <a:t>aan als het programma, de tekst of presentatie.</a:t>
            </a:r>
            <a:endParaRPr lang="nl-NL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2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6828" y="394169"/>
            <a:ext cx="9720072" cy="1499616"/>
          </a:xfrm>
        </p:spPr>
        <p:txBody>
          <a:bodyPr/>
          <a:lstStyle/>
          <a:p>
            <a:r>
              <a:rPr lang="nl-NL" dirty="0" smtClean="0"/>
              <a:t>Waar let je op bij </a:t>
            </a:r>
            <a:br>
              <a:rPr lang="nl-NL" dirty="0" smtClean="0"/>
            </a:br>
            <a:r>
              <a:rPr lang="nl-NL" dirty="0" smtClean="0"/>
              <a:t>het maken van aantekeningen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39928" y="2077260"/>
            <a:ext cx="11142472" cy="4023360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34" y="270661"/>
            <a:ext cx="1992821" cy="1446326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>
          <a:xfrm>
            <a:off x="4379946" y="1945642"/>
            <a:ext cx="1397000" cy="436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4312450" y="2807550"/>
            <a:ext cx="1397000" cy="373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4325988" y="3725894"/>
            <a:ext cx="1397000" cy="348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5722988" y="1819414"/>
            <a:ext cx="56689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>
                <a:solidFill>
                  <a:srgbClr val="FF0000"/>
                </a:solidFill>
              </a:rPr>
              <a:t>Opsommend</a:t>
            </a:r>
            <a:r>
              <a:rPr lang="nl-NL" dirty="0"/>
              <a:t>: om te beginnen, ten eerste, vervolgens </a:t>
            </a:r>
            <a:r>
              <a:rPr lang="nl-NL" dirty="0" smtClean="0"/>
              <a:t>bovendien, in de </a:t>
            </a:r>
            <a:r>
              <a:rPr lang="nl-NL" dirty="0" err="1" smtClean="0"/>
              <a:t>vierdeplaats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778496" y="2588602"/>
            <a:ext cx="561340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Tegenstelling: </a:t>
            </a:r>
            <a:r>
              <a:rPr lang="nl-NL" b="1" u="sng" dirty="0" smtClean="0"/>
              <a:t>maar toch, hoewel, niettemin, anderzijds</a:t>
            </a:r>
            <a:endParaRPr lang="nl-NL" b="1" u="sng" dirty="0" smtClean="0"/>
          </a:p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778498" y="3650677"/>
            <a:ext cx="56134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Oorzaak/reden: </a:t>
            </a:r>
            <a:r>
              <a:rPr lang="nl-NL" b="1" u="sng" dirty="0" err="1" smtClean="0"/>
              <a:t>doordat,omdat</a:t>
            </a:r>
            <a:r>
              <a:rPr lang="nl-NL" b="1" u="sng" dirty="0" smtClean="0"/>
              <a:t>, want, immers, namelijk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052813" y="4349312"/>
            <a:ext cx="5614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Gevolg: </a:t>
            </a:r>
            <a:r>
              <a:rPr lang="nl-NL" b="1" u="sng" dirty="0" smtClean="0"/>
              <a:t>dus, zodat, daardoor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13" name="PIJL-RECHTS 12"/>
          <p:cNvSpPr/>
          <p:nvPr/>
        </p:nvSpPr>
        <p:spPr>
          <a:xfrm>
            <a:off x="598518" y="4304756"/>
            <a:ext cx="1397000" cy="48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382633" y="1927122"/>
            <a:ext cx="322577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Signaalwoorden</a:t>
            </a:r>
            <a:r>
              <a:rPr lang="nl-NL" dirty="0" smtClean="0"/>
              <a:t> geven </a:t>
            </a:r>
            <a:r>
              <a:rPr lang="nl-NL" b="1" u="sng" dirty="0" smtClean="0">
                <a:solidFill>
                  <a:srgbClr val="FF0000"/>
                </a:solidFill>
              </a:rPr>
              <a:t>structuur</a:t>
            </a:r>
            <a:r>
              <a:rPr lang="nl-NL" dirty="0" smtClean="0"/>
              <a:t> of</a:t>
            </a:r>
            <a:r>
              <a:rPr lang="nl-NL" b="1" u="sng" dirty="0" smtClean="0">
                <a:solidFill>
                  <a:srgbClr val="FF0000"/>
                </a:solidFill>
              </a:rPr>
              <a:t> verbanden </a:t>
            </a:r>
            <a:r>
              <a:rPr lang="nl-NL" dirty="0" smtClean="0"/>
              <a:t>aan. Gebruik ze voor </a:t>
            </a:r>
            <a:r>
              <a:rPr lang="nl-NL" b="1" u="sng" dirty="0" smtClean="0">
                <a:solidFill>
                  <a:srgbClr val="FF0000"/>
                </a:solidFill>
              </a:rPr>
              <a:t>aantekeningen/navertellen</a:t>
            </a:r>
          </a:p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052812" y="4879995"/>
            <a:ext cx="56149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Voorwaarde: </a:t>
            </a:r>
            <a:r>
              <a:rPr lang="nl-NL" b="1" u="sng" dirty="0" smtClean="0"/>
              <a:t>als…dan…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054365" y="5491836"/>
            <a:ext cx="56134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Uitleg/toelichting</a:t>
            </a:r>
            <a:r>
              <a:rPr lang="nl-NL" dirty="0" smtClean="0"/>
              <a:t>: </a:t>
            </a:r>
            <a:r>
              <a:rPr lang="nl-NL" b="1" dirty="0" smtClean="0"/>
              <a:t>bijvoorbeeld, zoals</a:t>
            </a:r>
            <a:endParaRPr lang="nl-NL" b="1" u="sng" dirty="0"/>
          </a:p>
        </p:txBody>
      </p:sp>
      <p:sp>
        <p:nvSpPr>
          <p:cNvPr id="17" name="Tekstvak 16"/>
          <p:cNvSpPr txBox="1"/>
          <p:nvPr/>
        </p:nvSpPr>
        <p:spPr>
          <a:xfrm>
            <a:off x="2052813" y="6052166"/>
            <a:ext cx="56149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conclusie</a:t>
            </a:r>
            <a:r>
              <a:rPr lang="nl-NL" b="1" u="sng" dirty="0" smtClean="0">
                <a:solidFill>
                  <a:srgbClr val="FF0000"/>
                </a:solidFill>
              </a:rPr>
              <a:t>: </a:t>
            </a:r>
            <a:r>
              <a:rPr lang="nl-NL" b="1" u="sng" dirty="0" smtClean="0"/>
              <a:t>kortom, dus, om kort te gaan, concluderen, afrondend, samenvattend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18" name="PIJL-RECHTS 17"/>
          <p:cNvSpPr/>
          <p:nvPr/>
        </p:nvSpPr>
        <p:spPr>
          <a:xfrm>
            <a:off x="598518" y="4900465"/>
            <a:ext cx="1397000" cy="418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598518" y="5450672"/>
            <a:ext cx="1397000" cy="372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>
            <a:off x="598518" y="6075983"/>
            <a:ext cx="1397000" cy="267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40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Kijk </a:t>
            </a:r>
            <a:r>
              <a:rPr lang="nl-NL" dirty="0" smtClean="0"/>
              <a:t>het fragment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de vragen bij opdracht 1 </a:t>
            </a:r>
            <a:r>
              <a:rPr lang="nl-NL" dirty="0" err="1" smtClean="0"/>
              <a:t>blz</a:t>
            </a:r>
            <a:r>
              <a:rPr lang="nl-NL" dirty="0" smtClean="0"/>
              <a:t> 55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82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Kijk </a:t>
            </a:r>
            <a:r>
              <a:rPr lang="nl-NL" dirty="0" smtClean="0"/>
              <a:t>het fragment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Luister precies en maak </a:t>
            </a:r>
            <a:r>
              <a:rPr lang="nl-NL" dirty="0" smtClean="0"/>
              <a:t>aantekeningen.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Werk de  aantekeningen uit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Vertel de inhoud van het filmpje na in ongeveer 1 minuut. Je mag je aantekeningen gebruiken!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4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r>
              <a:rPr lang="nl-NL" dirty="0" smtClean="0"/>
              <a:t>3 (je krijgt een invulblad hiervoor)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Lees de vragen goed door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Kijk het fragment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Beantwoord </a:t>
            </a:r>
            <a:r>
              <a:rPr lang="nl-NL" dirty="0" smtClean="0"/>
              <a:t>de vragen!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36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</TotalTime>
  <Words>268</Words>
  <Application>Microsoft Office PowerPoint</Application>
  <PresentationFormat>Breedbeeld</PresentationFormat>
  <Paragraphs>44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Integraal</vt:lpstr>
      <vt:lpstr>Kijken luisteren</vt:lpstr>
      <vt:lpstr>Wat ga je leren? </vt:lpstr>
      <vt:lpstr>Wat gaan we doen?</vt:lpstr>
      <vt:lpstr>Aantekeningen maken</vt:lpstr>
      <vt:lpstr>Waar let je op bij  het maken van aantekeningen</vt:lpstr>
      <vt:lpstr>Waar let je op bij  het maken van aantekeningen</vt:lpstr>
      <vt:lpstr>Opdracht 1</vt:lpstr>
      <vt:lpstr>Opdracht 2</vt:lpstr>
      <vt:lpstr>Opdracht 3 (je krijgt een invulblad hiervoor)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Kijken luisteren</dc:title>
  <dc:creator>Remco</dc:creator>
  <cp:lastModifiedBy>Remco</cp:lastModifiedBy>
  <cp:revision>9</cp:revision>
  <dcterms:created xsi:type="dcterms:W3CDTF">2016-09-11T08:06:01Z</dcterms:created>
  <dcterms:modified xsi:type="dcterms:W3CDTF">2016-10-30T09:53:07Z</dcterms:modified>
</cp:coreProperties>
</file>